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79CA-BE30-41B0-9CD9-AEC2FE452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538" y="1807105"/>
            <a:ext cx="11098923" cy="1825096"/>
          </a:xfrm>
        </p:spPr>
        <p:txBody>
          <a:bodyPr/>
          <a:lstStyle/>
          <a:p>
            <a:r>
              <a:rPr lang="en-US" dirty="0"/>
              <a:t>A Meditation for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CD62A-2F51-427D-A994-739A01088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538" y="3606802"/>
            <a:ext cx="9448800" cy="685800"/>
          </a:xfrm>
        </p:spPr>
        <p:txBody>
          <a:bodyPr/>
          <a:lstStyle/>
          <a:p>
            <a:r>
              <a:rPr lang="en-US" dirty="0"/>
              <a:t>Quiet the Mind. Relax the Body.</a:t>
            </a:r>
          </a:p>
        </p:txBody>
      </p:sp>
    </p:spTree>
    <p:extLst>
      <p:ext uri="{BB962C8B-B14F-4D97-AF65-F5344CB8AC3E}">
        <p14:creationId xmlns:p14="http://schemas.microsoft.com/office/powerpoint/2010/main" val="313114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E6815-0B26-4BA1-8781-CE801CBE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meditation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DC43E-69A7-4BC1-8FA4-3ECE44A5F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r>
              <a:rPr lang="en-US" dirty="0"/>
              <a:t>Quiets the Mind and Helps Relax the Body</a:t>
            </a:r>
          </a:p>
          <a:p>
            <a:r>
              <a:rPr lang="en-US" dirty="0"/>
              <a:t>Reduces Stress and Anxiety</a:t>
            </a:r>
          </a:p>
          <a:p>
            <a:r>
              <a:rPr lang="en-US" dirty="0"/>
              <a:t>Creates Peace and Calm</a:t>
            </a:r>
          </a:p>
          <a:p>
            <a:r>
              <a:rPr lang="en-US" dirty="0"/>
              <a:t>Awakens Imagination and Creativity</a:t>
            </a:r>
          </a:p>
          <a:p>
            <a:r>
              <a:rPr lang="en-US" dirty="0"/>
              <a:t>Develops Focus and Concentration</a:t>
            </a:r>
          </a:p>
          <a:p>
            <a:r>
              <a:rPr lang="en-US" dirty="0"/>
              <a:t>Empowers Emotional Regulation Skills</a:t>
            </a:r>
          </a:p>
          <a:p>
            <a:r>
              <a:rPr lang="en-US" dirty="0"/>
              <a:t>Changes the Brain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2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59A5-7DB2-4433-98D3-60B3DFF0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Starbright by Maureen Garth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D583E-E5A1-498F-96B1-A070D95F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476186" cy="44111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CFDD4F-3D84-4A45-AFA3-1196E6909F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8731" y="2651498"/>
            <a:ext cx="2680138" cy="27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8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6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A69FF7DB8E49A05AE92B927D36A0" ma:contentTypeVersion="12" ma:contentTypeDescription="Create a new document." ma:contentTypeScope="" ma:versionID="aae16a3cd584513e100fa860f5adf1e5">
  <xsd:schema xmlns:xsd="http://www.w3.org/2001/XMLSchema" xmlns:xs="http://www.w3.org/2001/XMLSchema" xmlns:p="http://schemas.microsoft.com/office/2006/metadata/properties" xmlns:ns2="963bb97a-a878-42f9-b44a-4565a20d1790" xmlns:ns3="b62bfcd7-f92a-4e0a-867e-f1e0439fff66" targetNamespace="http://schemas.microsoft.com/office/2006/metadata/properties" ma:root="true" ma:fieldsID="a815d5beff25e2cdff8a59b099e02d34" ns2:_="" ns3:_="">
    <xsd:import namespace="963bb97a-a878-42f9-b44a-4565a20d1790"/>
    <xsd:import namespace="b62bfcd7-f92a-4e0a-867e-f1e0439fff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bb97a-a878-42f9-b44a-4565a20d1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bfcd7-f92a-4e0a-867e-f1e0439fff6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D372EC-410E-4372-AC4B-E0746B4F4DC4}"/>
</file>

<file path=customXml/itemProps2.xml><?xml version="1.0" encoding="utf-8"?>
<ds:datastoreItem xmlns:ds="http://schemas.openxmlformats.org/officeDocument/2006/customXml" ds:itemID="{A51DF2A7-659A-4052-A7F3-90B333B3C69F}"/>
</file>

<file path=customXml/itemProps3.xml><?xml version="1.0" encoding="utf-8"?>
<ds:datastoreItem xmlns:ds="http://schemas.openxmlformats.org/officeDocument/2006/customXml" ds:itemID="{644409BE-7CB3-4CB4-8C2D-EA34F58E10C1}"/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130</TotalTime>
  <Words>50</Words>
  <Application>Microsoft Office PowerPoint</Application>
  <PresentationFormat>Widescreen</PresentationFormat>
  <Paragraphs>12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Vapor Trail</vt:lpstr>
      <vt:lpstr>A Meditation for children</vt:lpstr>
      <vt:lpstr>Benefits of meditation</vt:lpstr>
      <vt:lpstr>Starbright by Maureen Garth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Starbright</dc:title>
  <dc:creator>Kara Elizabeth</dc:creator>
  <cp:lastModifiedBy>Kara Elizabeth</cp:lastModifiedBy>
  <cp:revision>8</cp:revision>
  <dcterms:created xsi:type="dcterms:W3CDTF">2020-05-28T00:24:16Z</dcterms:created>
  <dcterms:modified xsi:type="dcterms:W3CDTF">2020-05-28T16:48:23Z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0x010100A282A69FF7DB8E49A05AE92B927D36A0</vt:lpwstr>
  </property>
</Properties>
</file>