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73" r:id="rId6"/>
    <p:sldId id="262" r:id="rId7"/>
    <p:sldId id="260" r:id="rId8"/>
    <p:sldId id="274" r:id="rId9"/>
    <p:sldId id="264" r:id="rId10"/>
    <p:sldId id="258" r:id="rId11"/>
    <p:sldId id="275" r:id="rId12"/>
    <p:sldId id="263" r:id="rId13"/>
    <p:sldId id="257" r:id="rId14"/>
    <p:sldId id="276" r:id="rId15"/>
    <p:sldId id="267" r:id="rId16"/>
    <p:sldId id="266" r:id="rId17"/>
    <p:sldId id="268" r:id="rId18"/>
    <p:sldId id="272" r:id="rId19"/>
    <p:sldId id="271" r:id="rId20"/>
    <p:sldId id="26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102" d="100"/>
          <a:sy n="102" d="100"/>
        </p:scale>
        <p:origin x="144"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2FFD94-60A9-4F5F-946C-39EB9D58193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346C4E5-A85D-4622-A983-9E60F6EAD8DF}">
      <dgm:prSet/>
      <dgm:spPr/>
      <dgm:t>
        <a:bodyPr/>
        <a:lstStyle/>
        <a:p>
          <a:r>
            <a:rPr lang="en-US" b="1" i="0" dirty="0"/>
            <a:t>Visual Literacy- </a:t>
          </a:r>
          <a:r>
            <a:rPr lang="en-US" b="0" i="0" dirty="0"/>
            <a:t>The ability to interpret, negotiate, and make meaning from information presented in the form of an image.</a:t>
          </a:r>
          <a:endParaRPr lang="en-US" dirty="0"/>
        </a:p>
      </dgm:t>
    </dgm:pt>
    <dgm:pt modelId="{2A28FE6C-8C99-4F69-84FD-9CB0EFCFBDE0}" type="parTrans" cxnId="{595F3E71-5105-4277-AF8A-CC1D2867D649}">
      <dgm:prSet/>
      <dgm:spPr/>
      <dgm:t>
        <a:bodyPr/>
        <a:lstStyle/>
        <a:p>
          <a:endParaRPr lang="en-US"/>
        </a:p>
      </dgm:t>
    </dgm:pt>
    <dgm:pt modelId="{A16060BA-A9F9-4FEA-8B06-7B3AC9D46B77}" type="sibTrans" cxnId="{595F3E71-5105-4277-AF8A-CC1D2867D649}">
      <dgm:prSet/>
      <dgm:spPr/>
      <dgm:t>
        <a:bodyPr/>
        <a:lstStyle/>
        <a:p>
          <a:endParaRPr lang="en-US"/>
        </a:p>
      </dgm:t>
    </dgm:pt>
    <dgm:pt modelId="{9AA1E11E-64AB-4A82-8329-8C9CC63F6806}">
      <dgm:prSet/>
      <dgm:spPr/>
      <dgm:t>
        <a:bodyPr/>
        <a:lstStyle/>
        <a:p>
          <a:r>
            <a:rPr lang="en-US" b="1" dirty="0"/>
            <a:t>Infer-</a:t>
          </a:r>
          <a:r>
            <a:rPr lang="en-US" dirty="0"/>
            <a:t> D</a:t>
          </a:r>
          <a:r>
            <a:rPr lang="en-US" b="0" i="0" dirty="0"/>
            <a:t>educe or conclude (information) from evidence and reasoning rather than from explicit statements.</a:t>
          </a:r>
          <a:endParaRPr lang="en-US" dirty="0"/>
        </a:p>
      </dgm:t>
    </dgm:pt>
    <dgm:pt modelId="{20FFFB95-4E07-416B-8BB8-C26CBF68FCC7}" type="parTrans" cxnId="{EEA291F0-39AB-44DA-9527-28A9D1DBD704}">
      <dgm:prSet/>
      <dgm:spPr/>
      <dgm:t>
        <a:bodyPr/>
        <a:lstStyle/>
        <a:p>
          <a:endParaRPr lang="en-US"/>
        </a:p>
      </dgm:t>
    </dgm:pt>
    <dgm:pt modelId="{56576D38-E703-4B0B-864C-A996D7025DB5}" type="sibTrans" cxnId="{EEA291F0-39AB-44DA-9527-28A9D1DBD704}">
      <dgm:prSet/>
      <dgm:spPr/>
      <dgm:t>
        <a:bodyPr/>
        <a:lstStyle/>
        <a:p>
          <a:endParaRPr lang="en-US"/>
        </a:p>
      </dgm:t>
    </dgm:pt>
    <dgm:pt modelId="{847ED62F-03D7-441C-810F-605DFF72DD33}">
      <dgm:prSet/>
      <dgm:spPr/>
      <dgm:t>
        <a:bodyPr/>
        <a:lstStyle/>
        <a:p>
          <a:r>
            <a:rPr lang="en-US" b="1" i="0" dirty="0"/>
            <a:t>Storytelling- </a:t>
          </a:r>
          <a:r>
            <a:rPr lang="en-US" b="0" i="0" dirty="0"/>
            <a:t>The process of using fact and narrative to communicate something to your audience.</a:t>
          </a:r>
          <a:endParaRPr lang="en-US" dirty="0"/>
        </a:p>
      </dgm:t>
    </dgm:pt>
    <dgm:pt modelId="{1923341E-064A-4AC1-8BA1-111F80F37224}" type="parTrans" cxnId="{C366BB65-74CA-45A3-B665-498DAE4C35A8}">
      <dgm:prSet/>
      <dgm:spPr/>
      <dgm:t>
        <a:bodyPr/>
        <a:lstStyle/>
        <a:p>
          <a:endParaRPr lang="en-US"/>
        </a:p>
      </dgm:t>
    </dgm:pt>
    <dgm:pt modelId="{F837165A-060F-49AF-B0E6-72B899481C32}" type="sibTrans" cxnId="{C366BB65-74CA-45A3-B665-498DAE4C35A8}">
      <dgm:prSet/>
      <dgm:spPr/>
      <dgm:t>
        <a:bodyPr/>
        <a:lstStyle/>
        <a:p>
          <a:endParaRPr lang="en-US"/>
        </a:p>
      </dgm:t>
    </dgm:pt>
    <dgm:pt modelId="{7439FC11-CDB1-418A-81CF-08224199E29E}">
      <dgm:prSet/>
      <dgm:spPr/>
      <dgm:t>
        <a:bodyPr/>
        <a:lstStyle/>
        <a:p>
          <a:r>
            <a:rPr lang="en-US" b="1" dirty="0"/>
            <a:t>Painting- </a:t>
          </a:r>
          <a:r>
            <a:rPr lang="en-US" b="0" i="0" dirty="0"/>
            <a:t>the process or art of painting with oils, acrylics or watercolors. </a:t>
          </a:r>
          <a:endParaRPr lang="en-US" dirty="0"/>
        </a:p>
      </dgm:t>
    </dgm:pt>
    <dgm:pt modelId="{4AAA87FE-CB55-469F-912B-DF42DD68E4AE}" type="parTrans" cxnId="{F2D3609F-F7C3-4BEC-81E7-F2CCF7B45B42}">
      <dgm:prSet/>
      <dgm:spPr/>
      <dgm:t>
        <a:bodyPr/>
        <a:lstStyle/>
        <a:p>
          <a:endParaRPr lang="en-US"/>
        </a:p>
      </dgm:t>
    </dgm:pt>
    <dgm:pt modelId="{0DCE6ADB-7948-4AD4-A2A1-B2D4837F3997}" type="sibTrans" cxnId="{F2D3609F-F7C3-4BEC-81E7-F2CCF7B45B42}">
      <dgm:prSet/>
      <dgm:spPr/>
      <dgm:t>
        <a:bodyPr/>
        <a:lstStyle/>
        <a:p>
          <a:endParaRPr lang="en-US"/>
        </a:p>
      </dgm:t>
    </dgm:pt>
    <dgm:pt modelId="{CAC1014B-B788-4B6B-A997-F9826D6FD4A2}">
      <dgm:prSet/>
      <dgm:spPr/>
      <dgm:t>
        <a:bodyPr/>
        <a:lstStyle/>
        <a:p>
          <a:r>
            <a:rPr lang="en-US" b="1" i="0" dirty="0"/>
            <a:t>Paper collage- </a:t>
          </a:r>
          <a:r>
            <a:rPr lang="en-US" b="0" i="0" dirty="0"/>
            <a:t>A technique of an art production where the artwork is created using an assemblage of different forms and shapes using </a:t>
          </a:r>
          <a:r>
            <a:rPr lang="en-US" b="1" i="0" dirty="0"/>
            <a:t>paper</a:t>
          </a:r>
          <a:r>
            <a:rPr lang="en-US" b="0" i="0" dirty="0"/>
            <a:t>. These forms and shapes eventually create a whole image.</a:t>
          </a:r>
          <a:endParaRPr lang="en-US" dirty="0"/>
        </a:p>
      </dgm:t>
    </dgm:pt>
    <dgm:pt modelId="{5CA5E4EB-C9BB-48B4-91E0-C0C0F7AF8EC2}" type="parTrans" cxnId="{110945DD-5903-4A40-BE2E-D06A01D6795D}">
      <dgm:prSet/>
      <dgm:spPr/>
      <dgm:t>
        <a:bodyPr/>
        <a:lstStyle/>
        <a:p>
          <a:endParaRPr lang="en-US"/>
        </a:p>
      </dgm:t>
    </dgm:pt>
    <dgm:pt modelId="{43F66636-319B-46B5-A03E-9CAB621B2695}" type="sibTrans" cxnId="{110945DD-5903-4A40-BE2E-D06A01D6795D}">
      <dgm:prSet/>
      <dgm:spPr/>
      <dgm:t>
        <a:bodyPr/>
        <a:lstStyle/>
        <a:p>
          <a:endParaRPr lang="en-US"/>
        </a:p>
      </dgm:t>
    </dgm:pt>
    <dgm:pt modelId="{76A6C6AD-6EF3-40D9-9285-B7EFCF6773AC}">
      <dgm:prSet/>
      <dgm:spPr/>
      <dgm:t>
        <a:bodyPr/>
        <a:lstStyle/>
        <a:p>
          <a:r>
            <a:rPr lang="en-US" b="1" dirty="0"/>
            <a:t>Conceptual Art- </a:t>
          </a:r>
          <a:r>
            <a:rPr lang="en-US" b="0" dirty="0"/>
            <a:t>A</a:t>
          </a:r>
          <a:r>
            <a:rPr lang="en-US" b="0" i="0" dirty="0"/>
            <a:t>rt in which the idea presented by the artist is considered more important than the finished product, if there is one.</a:t>
          </a:r>
          <a:endParaRPr lang="en-US" dirty="0"/>
        </a:p>
      </dgm:t>
    </dgm:pt>
    <dgm:pt modelId="{A651186A-E21E-464E-B2AC-E20B48309911}" type="parTrans" cxnId="{5AABCA2B-F265-4F4D-BAD4-B9ADF7740581}">
      <dgm:prSet/>
      <dgm:spPr/>
      <dgm:t>
        <a:bodyPr/>
        <a:lstStyle/>
        <a:p>
          <a:endParaRPr lang="en-US"/>
        </a:p>
      </dgm:t>
    </dgm:pt>
    <dgm:pt modelId="{63A2CAC4-80D7-49E7-B558-2F8E6C2103C4}" type="sibTrans" cxnId="{5AABCA2B-F265-4F4D-BAD4-B9ADF7740581}">
      <dgm:prSet/>
      <dgm:spPr/>
      <dgm:t>
        <a:bodyPr/>
        <a:lstStyle/>
        <a:p>
          <a:endParaRPr lang="en-US"/>
        </a:p>
      </dgm:t>
    </dgm:pt>
    <dgm:pt modelId="{7330185C-04AA-42C7-915B-DB4ED0D29FBD}" type="pres">
      <dgm:prSet presAssocID="{492FFD94-60A9-4F5F-946C-39EB9D58193E}" presName="linear" presStyleCnt="0">
        <dgm:presLayoutVars>
          <dgm:animLvl val="lvl"/>
          <dgm:resizeHandles val="exact"/>
        </dgm:presLayoutVars>
      </dgm:prSet>
      <dgm:spPr/>
    </dgm:pt>
    <dgm:pt modelId="{0DB98C35-CE39-463B-B596-42D7E6C5EE4B}" type="pres">
      <dgm:prSet presAssocID="{8346C4E5-A85D-4622-A983-9E60F6EAD8DF}" presName="parentText" presStyleLbl="node1" presStyleIdx="0" presStyleCnt="6">
        <dgm:presLayoutVars>
          <dgm:chMax val="0"/>
          <dgm:bulletEnabled val="1"/>
        </dgm:presLayoutVars>
      </dgm:prSet>
      <dgm:spPr/>
    </dgm:pt>
    <dgm:pt modelId="{7FAA1ECB-0050-4FB6-B744-AD5161B440A5}" type="pres">
      <dgm:prSet presAssocID="{A16060BA-A9F9-4FEA-8B06-7B3AC9D46B77}" presName="spacer" presStyleCnt="0"/>
      <dgm:spPr/>
    </dgm:pt>
    <dgm:pt modelId="{30C61852-C8FC-4633-AA81-DBBC19B91200}" type="pres">
      <dgm:prSet presAssocID="{9AA1E11E-64AB-4A82-8329-8C9CC63F6806}" presName="parentText" presStyleLbl="node1" presStyleIdx="1" presStyleCnt="6">
        <dgm:presLayoutVars>
          <dgm:chMax val="0"/>
          <dgm:bulletEnabled val="1"/>
        </dgm:presLayoutVars>
      </dgm:prSet>
      <dgm:spPr/>
    </dgm:pt>
    <dgm:pt modelId="{7F6F7CDD-76C9-4980-8A68-19AFC2E22446}" type="pres">
      <dgm:prSet presAssocID="{56576D38-E703-4B0B-864C-A996D7025DB5}" presName="spacer" presStyleCnt="0"/>
      <dgm:spPr/>
    </dgm:pt>
    <dgm:pt modelId="{99C4A5C9-6722-4249-93C0-796525F6F715}" type="pres">
      <dgm:prSet presAssocID="{847ED62F-03D7-441C-810F-605DFF72DD33}" presName="parentText" presStyleLbl="node1" presStyleIdx="2" presStyleCnt="6">
        <dgm:presLayoutVars>
          <dgm:chMax val="0"/>
          <dgm:bulletEnabled val="1"/>
        </dgm:presLayoutVars>
      </dgm:prSet>
      <dgm:spPr/>
    </dgm:pt>
    <dgm:pt modelId="{A8AA44BB-A505-46D3-9761-FA857C6A96AB}" type="pres">
      <dgm:prSet presAssocID="{F837165A-060F-49AF-B0E6-72B899481C32}" presName="spacer" presStyleCnt="0"/>
      <dgm:spPr/>
    </dgm:pt>
    <dgm:pt modelId="{A8A0F394-3BAF-4F0F-9A62-04859D906031}" type="pres">
      <dgm:prSet presAssocID="{7439FC11-CDB1-418A-81CF-08224199E29E}" presName="parentText" presStyleLbl="node1" presStyleIdx="3" presStyleCnt="6">
        <dgm:presLayoutVars>
          <dgm:chMax val="0"/>
          <dgm:bulletEnabled val="1"/>
        </dgm:presLayoutVars>
      </dgm:prSet>
      <dgm:spPr/>
    </dgm:pt>
    <dgm:pt modelId="{0FE88599-A47A-443F-B720-68B6DB08DEE2}" type="pres">
      <dgm:prSet presAssocID="{0DCE6ADB-7948-4AD4-A2A1-B2D4837F3997}" presName="spacer" presStyleCnt="0"/>
      <dgm:spPr/>
    </dgm:pt>
    <dgm:pt modelId="{C5EB19C1-FD6E-41F6-83F0-033359319F08}" type="pres">
      <dgm:prSet presAssocID="{CAC1014B-B788-4B6B-A997-F9826D6FD4A2}" presName="parentText" presStyleLbl="node1" presStyleIdx="4" presStyleCnt="6">
        <dgm:presLayoutVars>
          <dgm:chMax val="0"/>
          <dgm:bulletEnabled val="1"/>
        </dgm:presLayoutVars>
      </dgm:prSet>
      <dgm:spPr/>
    </dgm:pt>
    <dgm:pt modelId="{43B15411-5010-458A-AB37-D924334674FE}" type="pres">
      <dgm:prSet presAssocID="{43F66636-319B-46B5-A03E-9CAB621B2695}" presName="spacer" presStyleCnt="0"/>
      <dgm:spPr/>
    </dgm:pt>
    <dgm:pt modelId="{DC0D8066-5CB9-4B46-8129-F4622E088D79}" type="pres">
      <dgm:prSet presAssocID="{76A6C6AD-6EF3-40D9-9285-B7EFCF6773AC}" presName="parentText" presStyleLbl="node1" presStyleIdx="5" presStyleCnt="6">
        <dgm:presLayoutVars>
          <dgm:chMax val="0"/>
          <dgm:bulletEnabled val="1"/>
        </dgm:presLayoutVars>
      </dgm:prSet>
      <dgm:spPr/>
    </dgm:pt>
  </dgm:ptLst>
  <dgm:cxnLst>
    <dgm:cxn modelId="{5371301F-8895-4380-A527-28F1B7AB8FF7}" type="presOf" srcId="{9AA1E11E-64AB-4A82-8329-8C9CC63F6806}" destId="{30C61852-C8FC-4633-AA81-DBBC19B91200}" srcOrd="0" destOrd="0" presId="urn:microsoft.com/office/officeart/2005/8/layout/vList2"/>
    <dgm:cxn modelId="{5AABCA2B-F265-4F4D-BAD4-B9ADF7740581}" srcId="{492FFD94-60A9-4F5F-946C-39EB9D58193E}" destId="{76A6C6AD-6EF3-40D9-9285-B7EFCF6773AC}" srcOrd="5" destOrd="0" parTransId="{A651186A-E21E-464E-B2AC-E20B48309911}" sibTransId="{63A2CAC4-80D7-49E7-B558-2F8E6C2103C4}"/>
    <dgm:cxn modelId="{C366BB65-74CA-45A3-B665-498DAE4C35A8}" srcId="{492FFD94-60A9-4F5F-946C-39EB9D58193E}" destId="{847ED62F-03D7-441C-810F-605DFF72DD33}" srcOrd="2" destOrd="0" parTransId="{1923341E-064A-4AC1-8BA1-111F80F37224}" sibTransId="{F837165A-060F-49AF-B0E6-72B899481C32}"/>
    <dgm:cxn modelId="{45CD2D4A-585D-45A1-8584-5EA3ECF39F23}" type="presOf" srcId="{8346C4E5-A85D-4622-A983-9E60F6EAD8DF}" destId="{0DB98C35-CE39-463B-B596-42D7E6C5EE4B}" srcOrd="0" destOrd="0" presId="urn:microsoft.com/office/officeart/2005/8/layout/vList2"/>
    <dgm:cxn modelId="{595F3E71-5105-4277-AF8A-CC1D2867D649}" srcId="{492FFD94-60A9-4F5F-946C-39EB9D58193E}" destId="{8346C4E5-A85D-4622-A983-9E60F6EAD8DF}" srcOrd="0" destOrd="0" parTransId="{2A28FE6C-8C99-4F69-84FD-9CB0EFCFBDE0}" sibTransId="{A16060BA-A9F9-4FEA-8B06-7B3AC9D46B77}"/>
    <dgm:cxn modelId="{C5424A75-AF6D-42C8-8A73-F8AB6E320FB1}" type="presOf" srcId="{847ED62F-03D7-441C-810F-605DFF72DD33}" destId="{99C4A5C9-6722-4249-93C0-796525F6F715}" srcOrd="0" destOrd="0" presId="urn:microsoft.com/office/officeart/2005/8/layout/vList2"/>
    <dgm:cxn modelId="{F2D3609F-F7C3-4BEC-81E7-F2CCF7B45B42}" srcId="{492FFD94-60A9-4F5F-946C-39EB9D58193E}" destId="{7439FC11-CDB1-418A-81CF-08224199E29E}" srcOrd="3" destOrd="0" parTransId="{4AAA87FE-CB55-469F-912B-DF42DD68E4AE}" sibTransId="{0DCE6ADB-7948-4AD4-A2A1-B2D4837F3997}"/>
    <dgm:cxn modelId="{7C5B9BC5-0BFD-4618-ACC3-F9810C8BE2C9}" type="presOf" srcId="{CAC1014B-B788-4B6B-A997-F9826D6FD4A2}" destId="{C5EB19C1-FD6E-41F6-83F0-033359319F08}" srcOrd="0" destOrd="0" presId="urn:microsoft.com/office/officeart/2005/8/layout/vList2"/>
    <dgm:cxn modelId="{8EBBD0C7-E5AA-4971-8537-C6381BA8C932}" type="presOf" srcId="{76A6C6AD-6EF3-40D9-9285-B7EFCF6773AC}" destId="{DC0D8066-5CB9-4B46-8129-F4622E088D79}" srcOrd="0" destOrd="0" presId="urn:microsoft.com/office/officeart/2005/8/layout/vList2"/>
    <dgm:cxn modelId="{3B8BBFD6-7E66-4952-950B-BEA52BE5E2F4}" type="presOf" srcId="{7439FC11-CDB1-418A-81CF-08224199E29E}" destId="{A8A0F394-3BAF-4F0F-9A62-04859D906031}" srcOrd="0" destOrd="0" presId="urn:microsoft.com/office/officeart/2005/8/layout/vList2"/>
    <dgm:cxn modelId="{110945DD-5903-4A40-BE2E-D06A01D6795D}" srcId="{492FFD94-60A9-4F5F-946C-39EB9D58193E}" destId="{CAC1014B-B788-4B6B-A997-F9826D6FD4A2}" srcOrd="4" destOrd="0" parTransId="{5CA5E4EB-C9BB-48B4-91E0-C0C0F7AF8EC2}" sibTransId="{43F66636-319B-46B5-A03E-9CAB621B2695}"/>
    <dgm:cxn modelId="{EEA291F0-39AB-44DA-9527-28A9D1DBD704}" srcId="{492FFD94-60A9-4F5F-946C-39EB9D58193E}" destId="{9AA1E11E-64AB-4A82-8329-8C9CC63F6806}" srcOrd="1" destOrd="0" parTransId="{20FFFB95-4E07-416B-8BB8-C26CBF68FCC7}" sibTransId="{56576D38-E703-4B0B-864C-A996D7025DB5}"/>
    <dgm:cxn modelId="{6DC30BFE-DBFC-4360-A0FF-30AF221139C2}" type="presOf" srcId="{492FFD94-60A9-4F5F-946C-39EB9D58193E}" destId="{7330185C-04AA-42C7-915B-DB4ED0D29FBD}" srcOrd="0" destOrd="0" presId="urn:microsoft.com/office/officeart/2005/8/layout/vList2"/>
    <dgm:cxn modelId="{DBBB7E42-AAD8-4CFD-AF5B-5E73FA002288}" type="presParOf" srcId="{7330185C-04AA-42C7-915B-DB4ED0D29FBD}" destId="{0DB98C35-CE39-463B-B596-42D7E6C5EE4B}" srcOrd="0" destOrd="0" presId="urn:microsoft.com/office/officeart/2005/8/layout/vList2"/>
    <dgm:cxn modelId="{53A60952-8589-4789-AE03-AA284964A5DA}" type="presParOf" srcId="{7330185C-04AA-42C7-915B-DB4ED0D29FBD}" destId="{7FAA1ECB-0050-4FB6-B744-AD5161B440A5}" srcOrd="1" destOrd="0" presId="urn:microsoft.com/office/officeart/2005/8/layout/vList2"/>
    <dgm:cxn modelId="{A8B1FF37-D0BC-4BD8-920F-0FF71A7627D0}" type="presParOf" srcId="{7330185C-04AA-42C7-915B-DB4ED0D29FBD}" destId="{30C61852-C8FC-4633-AA81-DBBC19B91200}" srcOrd="2" destOrd="0" presId="urn:microsoft.com/office/officeart/2005/8/layout/vList2"/>
    <dgm:cxn modelId="{586813DC-53C3-4420-BC04-6B001E86648A}" type="presParOf" srcId="{7330185C-04AA-42C7-915B-DB4ED0D29FBD}" destId="{7F6F7CDD-76C9-4980-8A68-19AFC2E22446}" srcOrd="3" destOrd="0" presId="urn:microsoft.com/office/officeart/2005/8/layout/vList2"/>
    <dgm:cxn modelId="{A1C180ED-15EA-49A7-85B8-21119CAE7B23}" type="presParOf" srcId="{7330185C-04AA-42C7-915B-DB4ED0D29FBD}" destId="{99C4A5C9-6722-4249-93C0-796525F6F715}" srcOrd="4" destOrd="0" presId="urn:microsoft.com/office/officeart/2005/8/layout/vList2"/>
    <dgm:cxn modelId="{20D3F4B8-EE05-4EBE-A278-FDEAE26DDF11}" type="presParOf" srcId="{7330185C-04AA-42C7-915B-DB4ED0D29FBD}" destId="{A8AA44BB-A505-46D3-9761-FA857C6A96AB}" srcOrd="5" destOrd="0" presId="urn:microsoft.com/office/officeart/2005/8/layout/vList2"/>
    <dgm:cxn modelId="{7EF6BA4F-6AE2-46FE-AF84-9AB839FE4C9C}" type="presParOf" srcId="{7330185C-04AA-42C7-915B-DB4ED0D29FBD}" destId="{A8A0F394-3BAF-4F0F-9A62-04859D906031}" srcOrd="6" destOrd="0" presId="urn:microsoft.com/office/officeart/2005/8/layout/vList2"/>
    <dgm:cxn modelId="{91A2F074-DB73-46BD-BDB5-933FD5BD56AB}" type="presParOf" srcId="{7330185C-04AA-42C7-915B-DB4ED0D29FBD}" destId="{0FE88599-A47A-443F-B720-68B6DB08DEE2}" srcOrd="7" destOrd="0" presId="urn:microsoft.com/office/officeart/2005/8/layout/vList2"/>
    <dgm:cxn modelId="{B0CBE51D-DAF2-4C5E-96A6-23BE1AA400E4}" type="presParOf" srcId="{7330185C-04AA-42C7-915B-DB4ED0D29FBD}" destId="{C5EB19C1-FD6E-41F6-83F0-033359319F08}" srcOrd="8" destOrd="0" presId="urn:microsoft.com/office/officeart/2005/8/layout/vList2"/>
    <dgm:cxn modelId="{E9088CDA-7D7A-4D17-B28D-531A70A9A281}" type="presParOf" srcId="{7330185C-04AA-42C7-915B-DB4ED0D29FBD}" destId="{43B15411-5010-458A-AB37-D924334674FE}" srcOrd="9" destOrd="0" presId="urn:microsoft.com/office/officeart/2005/8/layout/vList2"/>
    <dgm:cxn modelId="{AFAB224F-28A0-4352-A3F0-A32F9B486C01}" type="presParOf" srcId="{7330185C-04AA-42C7-915B-DB4ED0D29FBD}" destId="{DC0D8066-5CB9-4B46-8129-F4622E088D79}"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050088-FEFF-4D88-AD1F-BABED7CC42E5}"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446B2F1-2EDA-4AF4-A415-9C42BB6CA7DB}">
      <dgm:prSet/>
      <dgm:spPr/>
      <dgm:t>
        <a:bodyPr/>
        <a:lstStyle/>
        <a:p>
          <a:pPr>
            <a:lnSpc>
              <a:spcPct val="100000"/>
            </a:lnSpc>
            <a:defRPr cap="all"/>
          </a:pPr>
          <a:r>
            <a:rPr lang="en-US"/>
            <a:t>Visual: </a:t>
          </a:r>
        </a:p>
        <a:p>
          <a:pPr>
            <a:lnSpc>
              <a:spcPct val="100000"/>
            </a:lnSpc>
            <a:defRPr cap="all"/>
          </a:pPr>
          <a:r>
            <a:rPr lang="en-US"/>
            <a:t>View Artwork </a:t>
          </a:r>
          <a:endParaRPr lang="en-US" dirty="0"/>
        </a:p>
      </dgm:t>
    </dgm:pt>
    <dgm:pt modelId="{C4C4F9FD-F488-4769-A669-3CE76D114648}" type="parTrans" cxnId="{19DB340B-5DE1-4708-B000-59D7BF35BE77}">
      <dgm:prSet/>
      <dgm:spPr/>
      <dgm:t>
        <a:bodyPr/>
        <a:lstStyle/>
        <a:p>
          <a:endParaRPr lang="en-US"/>
        </a:p>
      </dgm:t>
    </dgm:pt>
    <dgm:pt modelId="{6986B4F1-D852-47E5-9F2E-FCE4DB855DAC}" type="sibTrans" cxnId="{19DB340B-5DE1-4708-B000-59D7BF35BE77}">
      <dgm:prSet/>
      <dgm:spPr/>
      <dgm:t>
        <a:bodyPr/>
        <a:lstStyle/>
        <a:p>
          <a:endParaRPr lang="en-US"/>
        </a:p>
      </dgm:t>
    </dgm:pt>
    <dgm:pt modelId="{7A543D94-A03A-4561-BD47-D45C878A9B53}">
      <dgm:prSet/>
      <dgm:spPr/>
      <dgm:t>
        <a:bodyPr/>
        <a:lstStyle/>
        <a:p>
          <a:pPr>
            <a:lnSpc>
              <a:spcPct val="100000"/>
            </a:lnSpc>
            <a:defRPr cap="all"/>
          </a:pPr>
          <a:r>
            <a:rPr lang="en-US"/>
            <a:t>Auditory:</a:t>
          </a:r>
        </a:p>
        <a:p>
          <a:pPr>
            <a:lnSpc>
              <a:spcPct val="100000"/>
            </a:lnSpc>
            <a:defRPr cap="all"/>
          </a:pPr>
          <a:r>
            <a:rPr lang="en-US"/>
            <a:t>Listen to Stories</a:t>
          </a:r>
          <a:endParaRPr lang="en-US" dirty="0"/>
        </a:p>
      </dgm:t>
    </dgm:pt>
    <dgm:pt modelId="{9F79CEAB-6E05-41B2-A60F-A09FAD1B702E}" type="parTrans" cxnId="{F7DE1AEC-E7CF-469D-A3B0-0CEBB2AF67B3}">
      <dgm:prSet/>
      <dgm:spPr/>
      <dgm:t>
        <a:bodyPr/>
        <a:lstStyle/>
        <a:p>
          <a:endParaRPr lang="en-US"/>
        </a:p>
      </dgm:t>
    </dgm:pt>
    <dgm:pt modelId="{7223DFF5-D07F-404C-A8FE-8EEAA2110FCF}" type="sibTrans" cxnId="{F7DE1AEC-E7CF-469D-A3B0-0CEBB2AF67B3}">
      <dgm:prSet/>
      <dgm:spPr/>
      <dgm:t>
        <a:bodyPr/>
        <a:lstStyle/>
        <a:p>
          <a:endParaRPr lang="en-US"/>
        </a:p>
      </dgm:t>
    </dgm:pt>
    <dgm:pt modelId="{C616AAFD-C6A0-4D97-B34A-D81555679F5E}">
      <dgm:prSet/>
      <dgm:spPr/>
      <dgm:t>
        <a:bodyPr/>
        <a:lstStyle/>
        <a:p>
          <a:pPr>
            <a:lnSpc>
              <a:spcPct val="100000"/>
            </a:lnSpc>
            <a:defRPr cap="all"/>
          </a:pPr>
          <a:r>
            <a:rPr lang="en-US"/>
            <a:t>Intrapersonal: Recall Experiences and Emotions</a:t>
          </a:r>
        </a:p>
      </dgm:t>
    </dgm:pt>
    <dgm:pt modelId="{1511CCF0-58DE-40DB-AFC6-4EC6BBB8838F}" type="parTrans" cxnId="{065DBCB0-452C-4FD1-A338-B8A958397B8A}">
      <dgm:prSet/>
      <dgm:spPr/>
      <dgm:t>
        <a:bodyPr/>
        <a:lstStyle/>
        <a:p>
          <a:endParaRPr lang="en-US"/>
        </a:p>
      </dgm:t>
    </dgm:pt>
    <dgm:pt modelId="{DEB11A81-F108-4E45-B4F9-E500313FA3C5}" type="sibTrans" cxnId="{065DBCB0-452C-4FD1-A338-B8A958397B8A}">
      <dgm:prSet/>
      <dgm:spPr/>
      <dgm:t>
        <a:bodyPr/>
        <a:lstStyle/>
        <a:p>
          <a:endParaRPr lang="en-US"/>
        </a:p>
      </dgm:t>
    </dgm:pt>
    <dgm:pt modelId="{9219DD18-6021-406D-BCE9-5163380E886F}">
      <dgm:prSet/>
      <dgm:spPr/>
      <dgm:t>
        <a:bodyPr/>
        <a:lstStyle/>
        <a:p>
          <a:pPr>
            <a:lnSpc>
              <a:spcPct val="100000"/>
            </a:lnSpc>
            <a:defRPr cap="all"/>
          </a:pPr>
          <a:r>
            <a:rPr lang="en-US"/>
            <a:t>Kinesthetic: </a:t>
          </a:r>
        </a:p>
        <a:p>
          <a:pPr>
            <a:lnSpc>
              <a:spcPct val="100000"/>
            </a:lnSpc>
            <a:defRPr cap="all"/>
          </a:pPr>
          <a:r>
            <a:rPr lang="en-US"/>
            <a:t>Draw a Portrait</a:t>
          </a:r>
          <a:endParaRPr lang="en-US" dirty="0"/>
        </a:p>
      </dgm:t>
    </dgm:pt>
    <dgm:pt modelId="{78842133-B3F6-49C3-88E1-F5FCE823A722}" type="parTrans" cxnId="{43612274-1094-47CC-8842-A5C722039205}">
      <dgm:prSet/>
      <dgm:spPr/>
      <dgm:t>
        <a:bodyPr/>
        <a:lstStyle/>
        <a:p>
          <a:endParaRPr lang="en-US"/>
        </a:p>
      </dgm:t>
    </dgm:pt>
    <dgm:pt modelId="{B84767F0-03AE-48F3-A383-B3A8A980F657}" type="sibTrans" cxnId="{43612274-1094-47CC-8842-A5C722039205}">
      <dgm:prSet/>
      <dgm:spPr/>
      <dgm:t>
        <a:bodyPr/>
        <a:lstStyle/>
        <a:p>
          <a:endParaRPr lang="en-US"/>
        </a:p>
      </dgm:t>
    </dgm:pt>
    <dgm:pt modelId="{C7961C43-3207-48BA-B7E2-ADB15F83603A}">
      <dgm:prSet/>
      <dgm:spPr/>
      <dgm:t>
        <a:bodyPr/>
        <a:lstStyle/>
        <a:p>
          <a:pPr>
            <a:lnSpc>
              <a:spcPct val="100000"/>
            </a:lnSpc>
            <a:defRPr cap="all"/>
          </a:pPr>
          <a:r>
            <a:rPr lang="en-US"/>
            <a:t>Interpersonal: Journal about Interactions</a:t>
          </a:r>
        </a:p>
      </dgm:t>
    </dgm:pt>
    <dgm:pt modelId="{B4FFA79B-745E-4178-AEE1-76869E0C227C}" type="parTrans" cxnId="{EF68D65C-437F-46CF-BF35-D76E95508423}">
      <dgm:prSet/>
      <dgm:spPr/>
      <dgm:t>
        <a:bodyPr/>
        <a:lstStyle/>
        <a:p>
          <a:endParaRPr lang="en-US"/>
        </a:p>
      </dgm:t>
    </dgm:pt>
    <dgm:pt modelId="{06F77E58-AC97-44F8-8081-361979E7BD5F}" type="sibTrans" cxnId="{EF68D65C-437F-46CF-BF35-D76E95508423}">
      <dgm:prSet/>
      <dgm:spPr/>
      <dgm:t>
        <a:bodyPr/>
        <a:lstStyle/>
        <a:p>
          <a:endParaRPr lang="en-US"/>
        </a:p>
      </dgm:t>
    </dgm:pt>
    <dgm:pt modelId="{DDF0C807-7ED9-459D-8E38-582EB6C0D5B5}" type="pres">
      <dgm:prSet presAssocID="{D9050088-FEFF-4D88-AD1F-BABED7CC42E5}" presName="root" presStyleCnt="0">
        <dgm:presLayoutVars>
          <dgm:dir/>
          <dgm:resizeHandles val="exact"/>
        </dgm:presLayoutVars>
      </dgm:prSet>
      <dgm:spPr/>
    </dgm:pt>
    <dgm:pt modelId="{64BCCDD9-5CCC-4CB4-AAD1-32870AAC00CE}" type="pres">
      <dgm:prSet presAssocID="{A446B2F1-2EDA-4AF4-A415-9C42BB6CA7DB}" presName="compNode" presStyleCnt="0"/>
      <dgm:spPr/>
    </dgm:pt>
    <dgm:pt modelId="{177A4260-1F26-46C4-9ECE-842C815A710E}" type="pres">
      <dgm:prSet presAssocID="{A446B2F1-2EDA-4AF4-A415-9C42BB6CA7DB}" presName="iconBgRect" presStyleLbl="bgShp" presStyleIdx="0" presStyleCnt="5"/>
      <dgm:spPr>
        <a:prstGeom prst="round2DiagRect">
          <a:avLst>
            <a:gd name="adj1" fmla="val 29727"/>
            <a:gd name="adj2" fmla="val 0"/>
          </a:avLst>
        </a:prstGeom>
      </dgm:spPr>
    </dgm:pt>
    <dgm:pt modelId="{A18F7E55-6DF9-4C52-A716-7BAAD4D4A6F4}" type="pres">
      <dgm:prSet presAssocID="{A446B2F1-2EDA-4AF4-A415-9C42BB6CA7D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sel"/>
        </a:ext>
      </dgm:extLst>
    </dgm:pt>
    <dgm:pt modelId="{6D3B5A8A-4A9D-4EEA-88ED-880CB09EF846}" type="pres">
      <dgm:prSet presAssocID="{A446B2F1-2EDA-4AF4-A415-9C42BB6CA7DB}" presName="spaceRect" presStyleCnt="0"/>
      <dgm:spPr/>
    </dgm:pt>
    <dgm:pt modelId="{4F945618-DA32-40E4-A495-7DF5A625ECDE}" type="pres">
      <dgm:prSet presAssocID="{A446B2F1-2EDA-4AF4-A415-9C42BB6CA7DB}" presName="textRect" presStyleLbl="revTx" presStyleIdx="0" presStyleCnt="5">
        <dgm:presLayoutVars>
          <dgm:chMax val="1"/>
          <dgm:chPref val="1"/>
        </dgm:presLayoutVars>
      </dgm:prSet>
      <dgm:spPr/>
    </dgm:pt>
    <dgm:pt modelId="{A2A33514-CB67-4168-8071-E7F0D3789850}" type="pres">
      <dgm:prSet presAssocID="{6986B4F1-D852-47E5-9F2E-FCE4DB855DAC}" presName="sibTrans" presStyleCnt="0"/>
      <dgm:spPr/>
    </dgm:pt>
    <dgm:pt modelId="{5C5C9DA1-FA84-403D-9AF5-F5784536A8D9}" type="pres">
      <dgm:prSet presAssocID="{7A543D94-A03A-4561-BD47-D45C878A9B53}" presName="compNode" presStyleCnt="0"/>
      <dgm:spPr/>
    </dgm:pt>
    <dgm:pt modelId="{3A7B6C73-58E7-468C-ACEE-9DC0171465FD}" type="pres">
      <dgm:prSet presAssocID="{7A543D94-A03A-4561-BD47-D45C878A9B53}" presName="iconBgRect" presStyleLbl="bgShp" presStyleIdx="1" presStyleCnt="5"/>
      <dgm:spPr>
        <a:prstGeom prst="round2DiagRect">
          <a:avLst>
            <a:gd name="adj1" fmla="val 29727"/>
            <a:gd name="adj2" fmla="val 0"/>
          </a:avLst>
        </a:prstGeom>
      </dgm:spPr>
    </dgm:pt>
    <dgm:pt modelId="{E1623EEB-2EF4-4EB7-8FEC-DA701FB9C66B}" type="pres">
      <dgm:prSet presAssocID="{7A543D94-A03A-4561-BD47-D45C878A9B5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
        </a:ext>
      </dgm:extLst>
    </dgm:pt>
    <dgm:pt modelId="{6F1CD731-A78D-4F20-B8E4-728C86D3654C}" type="pres">
      <dgm:prSet presAssocID="{7A543D94-A03A-4561-BD47-D45C878A9B53}" presName="spaceRect" presStyleCnt="0"/>
      <dgm:spPr/>
    </dgm:pt>
    <dgm:pt modelId="{C05C3B3F-90A6-4BCB-B494-019ADB9536BA}" type="pres">
      <dgm:prSet presAssocID="{7A543D94-A03A-4561-BD47-D45C878A9B53}" presName="textRect" presStyleLbl="revTx" presStyleIdx="1" presStyleCnt="5">
        <dgm:presLayoutVars>
          <dgm:chMax val="1"/>
          <dgm:chPref val="1"/>
        </dgm:presLayoutVars>
      </dgm:prSet>
      <dgm:spPr/>
    </dgm:pt>
    <dgm:pt modelId="{8BFF586A-FAB8-4D28-B847-26882E63A112}" type="pres">
      <dgm:prSet presAssocID="{7223DFF5-D07F-404C-A8FE-8EEAA2110FCF}" presName="sibTrans" presStyleCnt="0"/>
      <dgm:spPr/>
    </dgm:pt>
    <dgm:pt modelId="{94353038-212D-473C-A3D5-F658C93756C7}" type="pres">
      <dgm:prSet presAssocID="{C616AAFD-C6A0-4D97-B34A-D81555679F5E}" presName="compNode" presStyleCnt="0"/>
      <dgm:spPr/>
    </dgm:pt>
    <dgm:pt modelId="{5A1EE63D-87FB-452D-B77E-E5A0057F5E3F}" type="pres">
      <dgm:prSet presAssocID="{C616AAFD-C6A0-4D97-B34A-D81555679F5E}" presName="iconBgRect" presStyleLbl="bgShp" presStyleIdx="2" presStyleCnt="5"/>
      <dgm:spPr>
        <a:prstGeom prst="round2DiagRect">
          <a:avLst>
            <a:gd name="adj1" fmla="val 29727"/>
            <a:gd name="adj2" fmla="val 0"/>
          </a:avLst>
        </a:prstGeom>
      </dgm:spPr>
    </dgm:pt>
    <dgm:pt modelId="{950EE09B-1CC8-4D82-A427-4AADAF5A08A5}" type="pres">
      <dgm:prSet presAssocID="{C616AAFD-C6A0-4D97-B34A-D81555679F5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30ABC008-AB14-4D1B-912A-3D5BD290A5E2}" type="pres">
      <dgm:prSet presAssocID="{C616AAFD-C6A0-4D97-B34A-D81555679F5E}" presName="spaceRect" presStyleCnt="0"/>
      <dgm:spPr/>
    </dgm:pt>
    <dgm:pt modelId="{FD962EE4-DDF6-439E-9806-B845A543EFF5}" type="pres">
      <dgm:prSet presAssocID="{C616AAFD-C6A0-4D97-B34A-D81555679F5E}" presName="textRect" presStyleLbl="revTx" presStyleIdx="2" presStyleCnt="5">
        <dgm:presLayoutVars>
          <dgm:chMax val="1"/>
          <dgm:chPref val="1"/>
        </dgm:presLayoutVars>
      </dgm:prSet>
      <dgm:spPr/>
    </dgm:pt>
    <dgm:pt modelId="{25BC6231-ED6D-4145-B21F-F92F4CB6B274}" type="pres">
      <dgm:prSet presAssocID="{DEB11A81-F108-4E45-B4F9-E500313FA3C5}" presName="sibTrans" presStyleCnt="0"/>
      <dgm:spPr/>
    </dgm:pt>
    <dgm:pt modelId="{5EC5D1BB-9453-4217-81B1-998DBE1799D5}" type="pres">
      <dgm:prSet presAssocID="{9219DD18-6021-406D-BCE9-5163380E886F}" presName="compNode" presStyleCnt="0"/>
      <dgm:spPr/>
    </dgm:pt>
    <dgm:pt modelId="{37B27BA4-AB38-4168-BCBF-10E9D787B983}" type="pres">
      <dgm:prSet presAssocID="{9219DD18-6021-406D-BCE9-5163380E886F}" presName="iconBgRect" presStyleLbl="bgShp" presStyleIdx="3" presStyleCnt="5"/>
      <dgm:spPr>
        <a:prstGeom prst="round2DiagRect">
          <a:avLst>
            <a:gd name="adj1" fmla="val 29727"/>
            <a:gd name="adj2" fmla="val 0"/>
          </a:avLst>
        </a:prstGeom>
      </dgm:spPr>
    </dgm:pt>
    <dgm:pt modelId="{B92A96F6-566D-4621-A748-429E4103910E}" type="pres">
      <dgm:prSet presAssocID="{9219DD18-6021-406D-BCE9-5163380E886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rtist"/>
        </a:ext>
      </dgm:extLst>
    </dgm:pt>
    <dgm:pt modelId="{46B13CDF-B2AF-448D-A421-6C7A41A4EB68}" type="pres">
      <dgm:prSet presAssocID="{9219DD18-6021-406D-BCE9-5163380E886F}" presName="spaceRect" presStyleCnt="0"/>
      <dgm:spPr/>
    </dgm:pt>
    <dgm:pt modelId="{CD0DE5F1-C1EC-43DC-95D5-2D56F83A7F47}" type="pres">
      <dgm:prSet presAssocID="{9219DD18-6021-406D-BCE9-5163380E886F}" presName="textRect" presStyleLbl="revTx" presStyleIdx="3" presStyleCnt="5">
        <dgm:presLayoutVars>
          <dgm:chMax val="1"/>
          <dgm:chPref val="1"/>
        </dgm:presLayoutVars>
      </dgm:prSet>
      <dgm:spPr/>
    </dgm:pt>
    <dgm:pt modelId="{577AB090-AA42-4DBE-9B12-3CC04E30E9B4}" type="pres">
      <dgm:prSet presAssocID="{B84767F0-03AE-48F3-A383-B3A8A980F657}" presName="sibTrans" presStyleCnt="0"/>
      <dgm:spPr/>
    </dgm:pt>
    <dgm:pt modelId="{12F64FE9-B48C-479F-8637-64627CC5E759}" type="pres">
      <dgm:prSet presAssocID="{C7961C43-3207-48BA-B7E2-ADB15F83603A}" presName="compNode" presStyleCnt="0"/>
      <dgm:spPr/>
    </dgm:pt>
    <dgm:pt modelId="{0CF4FB35-C8AA-40A0-BE46-4793DD68483F}" type="pres">
      <dgm:prSet presAssocID="{C7961C43-3207-48BA-B7E2-ADB15F83603A}" presName="iconBgRect" presStyleLbl="bgShp" presStyleIdx="4" presStyleCnt="5"/>
      <dgm:spPr>
        <a:prstGeom prst="round2DiagRect">
          <a:avLst>
            <a:gd name="adj1" fmla="val 29727"/>
            <a:gd name="adj2" fmla="val 0"/>
          </a:avLst>
        </a:prstGeom>
      </dgm:spPr>
    </dgm:pt>
    <dgm:pt modelId="{2B9B7E5E-25DC-4403-B6C0-D0B825C003BF}" type="pres">
      <dgm:prSet presAssocID="{C7961C43-3207-48BA-B7E2-ADB15F83603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08804D13-B1FE-43E6-B5D5-2ADDB9FC2316}" type="pres">
      <dgm:prSet presAssocID="{C7961C43-3207-48BA-B7E2-ADB15F83603A}" presName="spaceRect" presStyleCnt="0"/>
      <dgm:spPr/>
    </dgm:pt>
    <dgm:pt modelId="{DF2B06CF-9150-446B-851A-1D4354DAEA7E}" type="pres">
      <dgm:prSet presAssocID="{C7961C43-3207-48BA-B7E2-ADB15F83603A}" presName="textRect" presStyleLbl="revTx" presStyleIdx="4" presStyleCnt="5">
        <dgm:presLayoutVars>
          <dgm:chMax val="1"/>
          <dgm:chPref val="1"/>
        </dgm:presLayoutVars>
      </dgm:prSet>
      <dgm:spPr/>
    </dgm:pt>
  </dgm:ptLst>
  <dgm:cxnLst>
    <dgm:cxn modelId="{19DB340B-5DE1-4708-B000-59D7BF35BE77}" srcId="{D9050088-FEFF-4D88-AD1F-BABED7CC42E5}" destId="{A446B2F1-2EDA-4AF4-A415-9C42BB6CA7DB}" srcOrd="0" destOrd="0" parTransId="{C4C4F9FD-F488-4769-A669-3CE76D114648}" sibTransId="{6986B4F1-D852-47E5-9F2E-FCE4DB855DAC}"/>
    <dgm:cxn modelId="{D0F2461B-90C4-4BB1-8273-A138104DDF65}" type="presOf" srcId="{7A543D94-A03A-4561-BD47-D45C878A9B53}" destId="{C05C3B3F-90A6-4BCB-B494-019ADB9536BA}" srcOrd="0" destOrd="0" presId="urn:microsoft.com/office/officeart/2018/5/layout/IconLeafLabelList"/>
    <dgm:cxn modelId="{DF5F5431-A214-4EA6-AC86-169AF5BD3D96}" type="presOf" srcId="{C616AAFD-C6A0-4D97-B34A-D81555679F5E}" destId="{FD962EE4-DDF6-439E-9806-B845A543EFF5}" srcOrd="0" destOrd="0" presId="urn:microsoft.com/office/officeart/2018/5/layout/IconLeafLabelList"/>
    <dgm:cxn modelId="{EF68D65C-437F-46CF-BF35-D76E95508423}" srcId="{D9050088-FEFF-4D88-AD1F-BABED7CC42E5}" destId="{C7961C43-3207-48BA-B7E2-ADB15F83603A}" srcOrd="4" destOrd="0" parTransId="{B4FFA79B-745E-4178-AEE1-76869E0C227C}" sibTransId="{06F77E58-AC97-44F8-8081-361979E7BD5F}"/>
    <dgm:cxn modelId="{22F18A47-B04E-41A6-88A0-90F481FBE36A}" type="presOf" srcId="{9219DD18-6021-406D-BCE9-5163380E886F}" destId="{CD0DE5F1-C1EC-43DC-95D5-2D56F83A7F47}" srcOrd="0" destOrd="0" presId="urn:microsoft.com/office/officeart/2018/5/layout/IconLeafLabelList"/>
    <dgm:cxn modelId="{43612274-1094-47CC-8842-A5C722039205}" srcId="{D9050088-FEFF-4D88-AD1F-BABED7CC42E5}" destId="{9219DD18-6021-406D-BCE9-5163380E886F}" srcOrd="3" destOrd="0" parTransId="{78842133-B3F6-49C3-88E1-F5FCE823A722}" sibTransId="{B84767F0-03AE-48F3-A383-B3A8A980F657}"/>
    <dgm:cxn modelId="{7417A459-A7F2-4B61-9280-56F90D31AE31}" type="presOf" srcId="{D9050088-FEFF-4D88-AD1F-BABED7CC42E5}" destId="{DDF0C807-7ED9-459D-8E38-582EB6C0D5B5}" srcOrd="0" destOrd="0" presId="urn:microsoft.com/office/officeart/2018/5/layout/IconLeafLabelList"/>
    <dgm:cxn modelId="{40148081-5A35-44D5-9615-3EF0B2C3A636}" type="presOf" srcId="{A446B2F1-2EDA-4AF4-A415-9C42BB6CA7DB}" destId="{4F945618-DA32-40E4-A495-7DF5A625ECDE}" srcOrd="0" destOrd="0" presId="urn:microsoft.com/office/officeart/2018/5/layout/IconLeafLabelList"/>
    <dgm:cxn modelId="{065DBCB0-452C-4FD1-A338-B8A958397B8A}" srcId="{D9050088-FEFF-4D88-AD1F-BABED7CC42E5}" destId="{C616AAFD-C6A0-4D97-B34A-D81555679F5E}" srcOrd="2" destOrd="0" parTransId="{1511CCF0-58DE-40DB-AFC6-4EC6BBB8838F}" sibTransId="{DEB11A81-F108-4E45-B4F9-E500313FA3C5}"/>
    <dgm:cxn modelId="{DE3C84BB-2528-4619-86B0-71087255A143}" type="presOf" srcId="{C7961C43-3207-48BA-B7E2-ADB15F83603A}" destId="{DF2B06CF-9150-446B-851A-1D4354DAEA7E}" srcOrd="0" destOrd="0" presId="urn:microsoft.com/office/officeart/2018/5/layout/IconLeafLabelList"/>
    <dgm:cxn modelId="{F7DE1AEC-E7CF-469D-A3B0-0CEBB2AF67B3}" srcId="{D9050088-FEFF-4D88-AD1F-BABED7CC42E5}" destId="{7A543D94-A03A-4561-BD47-D45C878A9B53}" srcOrd="1" destOrd="0" parTransId="{9F79CEAB-6E05-41B2-A60F-A09FAD1B702E}" sibTransId="{7223DFF5-D07F-404C-A8FE-8EEAA2110FCF}"/>
    <dgm:cxn modelId="{6A2FC4FF-E61E-4AE8-9A73-2BADCCE7CA7F}" type="presParOf" srcId="{DDF0C807-7ED9-459D-8E38-582EB6C0D5B5}" destId="{64BCCDD9-5CCC-4CB4-AAD1-32870AAC00CE}" srcOrd="0" destOrd="0" presId="urn:microsoft.com/office/officeart/2018/5/layout/IconLeafLabelList"/>
    <dgm:cxn modelId="{F4DDAC4F-D26B-47B5-92BA-BEDF09416ECB}" type="presParOf" srcId="{64BCCDD9-5CCC-4CB4-AAD1-32870AAC00CE}" destId="{177A4260-1F26-46C4-9ECE-842C815A710E}" srcOrd="0" destOrd="0" presId="urn:microsoft.com/office/officeart/2018/5/layout/IconLeafLabelList"/>
    <dgm:cxn modelId="{346BCBC9-1793-4F40-87D7-893D1584834D}" type="presParOf" srcId="{64BCCDD9-5CCC-4CB4-AAD1-32870AAC00CE}" destId="{A18F7E55-6DF9-4C52-A716-7BAAD4D4A6F4}" srcOrd="1" destOrd="0" presId="urn:microsoft.com/office/officeart/2018/5/layout/IconLeafLabelList"/>
    <dgm:cxn modelId="{0B681CDD-7AAF-4226-880F-F9A347775AB0}" type="presParOf" srcId="{64BCCDD9-5CCC-4CB4-AAD1-32870AAC00CE}" destId="{6D3B5A8A-4A9D-4EEA-88ED-880CB09EF846}" srcOrd="2" destOrd="0" presId="urn:microsoft.com/office/officeart/2018/5/layout/IconLeafLabelList"/>
    <dgm:cxn modelId="{91566422-5714-4979-AA3B-506C01A7FED1}" type="presParOf" srcId="{64BCCDD9-5CCC-4CB4-AAD1-32870AAC00CE}" destId="{4F945618-DA32-40E4-A495-7DF5A625ECDE}" srcOrd="3" destOrd="0" presId="urn:microsoft.com/office/officeart/2018/5/layout/IconLeafLabelList"/>
    <dgm:cxn modelId="{C7485404-72AB-456B-B119-7FE9F7283142}" type="presParOf" srcId="{DDF0C807-7ED9-459D-8E38-582EB6C0D5B5}" destId="{A2A33514-CB67-4168-8071-E7F0D3789850}" srcOrd="1" destOrd="0" presId="urn:microsoft.com/office/officeart/2018/5/layout/IconLeafLabelList"/>
    <dgm:cxn modelId="{59CB6B24-147D-4EBB-87F7-C951D6AA378F}" type="presParOf" srcId="{DDF0C807-7ED9-459D-8E38-582EB6C0D5B5}" destId="{5C5C9DA1-FA84-403D-9AF5-F5784536A8D9}" srcOrd="2" destOrd="0" presId="urn:microsoft.com/office/officeart/2018/5/layout/IconLeafLabelList"/>
    <dgm:cxn modelId="{ED5FD1C3-7B68-491A-8DE0-D408CBDFCCC8}" type="presParOf" srcId="{5C5C9DA1-FA84-403D-9AF5-F5784536A8D9}" destId="{3A7B6C73-58E7-468C-ACEE-9DC0171465FD}" srcOrd="0" destOrd="0" presId="urn:microsoft.com/office/officeart/2018/5/layout/IconLeafLabelList"/>
    <dgm:cxn modelId="{91A91BD1-2DF6-4306-8463-521D6CFD5437}" type="presParOf" srcId="{5C5C9DA1-FA84-403D-9AF5-F5784536A8D9}" destId="{E1623EEB-2EF4-4EB7-8FEC-DA701FB9C66B}" srcOrd="1" destOrd="0" presId="urn:microsoft.com/office/officeart/2018/5/layout/IconLeafLabelList"/>
    <dgm:cxn modelId="{BE58E29B-C71C-4208-B4E7-A6BDE505898C}" type="presParOf" srcId="{5C5C9DA1-FA84-403D-9AF5-F5784536A8D9}" destId="{6F1CD731-A78D-4F20-B8E4-728C86D3654C}" srcOrd="2" destOrd="0" presId="urn:microsoft.com/office/officeart/2018/5/layout/IconLeafLabelList"/>
    <dgm:cxn modelId="{32C73AB5-86F9-46B0-B1BE-BFEA1278384F}" type="presParOf" srcId="{5C5C9DA1-FA84-403D-9AF5-F5784536A8D9}" destId="{C05C3B3F-90A6-4BCB-B494-019ADB9536BA}" srcOrd="3" destOrd="0" presId="urn:microsoft.com/office/officeart/2018/5/layout/IconLeafLabelList"/>
    <dgm:cxn modelId="{6BE30FE5-B946-4A6D-AD3B-05899E6B279F}" type="presParOf" srcId="{DDF0C807-7ED9-459D-8E38-582EB6C0D5B5}" destId="{8BFF586A-FAB8-4D28-B847-26882E63A112}" srcOrd="3" destOrd="0" presId="urn:microsoft.com/office/officeart/2018/5/layout/IconLeafLabelList"/>
    <dgm:cxn modelId="{E6347F1E-A044-498B-B54B-1AF53A519964}" type="presParOf" srcId="{DDF0C807-7ED9-459D-8E38-582EB6C0D5B5}" destId="{94353038-212D-473C-A3D5-F658C93756C7}" srcOrd="4" destOrd="0" presId="urn:microsoft.com/office/officeart/2018/5/layout/IconLeafLabelList"/>
    <dgm:cxn modelId="{97551FE2-69E1-4D10-B412-EB1ABD85C3EC}" type="presParOf" srcId="{94353038-212D-473C-A3D5-F658C93756C7}" destId="{5A1EE63D-87FB-452D-B77E-E5A0057F5E3F}" srcOrd="0" destOrd="0" presId="urn:microsoft.com/office/officeart/2018/5/layout/IconLeafLabelList"/>
    <dgm:cxn modelId="{A1438B9C-1929-4779-95B0-AAA3E3AF137D}" type="presParOf" srcId="{94353038-212D-473C-A3D5-F658C93756C7}" destId="{950EE09B-1CC8-4D82-A427-4AADAF5A08A5}" srcOrd="1" destOrd="0" presId="urn:microsoft.com/office/officeart/2018/5/layout/IconLeafLabelList"/>
    <dgm:cxn modelId="{5CAA9C9D-1D96-470C-A6E2-863831ADB97A}" type="presParOf" srcId="{94353038-212D-473C-A3D5-F658C93756C7}" destId="{30ABC008-AB14-4D1B-912A-3D5BD290A5E2}" srcOrd="2" destOrd="0" presId="urn:microsoft.com/office/officeart/2018/5/layout/IconLeafLabelList"/>
    <dgm:cxn modelId="{E85787FE-2E3E-4D06-8D84-964704DF82B7}" type="presParOf" srcId="{94353038-212D-473C-A3D5-F658C93756C7}" destId="{FD962EE4-DDF6-439E-9806-B845A543EFF5}" srcOrd="3" destOrd="0" presId="urn:microsoft.com/office/officeart/2018/5/layout/IconLeafLabelList"/>
    <dgm:cxn modelId="{9C024B19-D779-4686-8367-88C978AEF8C3}" type="presParOf" srcId="{DDF0C807-7ED9-459D-8E38-582EB6C0D5B5}" destId="{25BC6231-ED6D-4145-B21F-F92F4CB6B274}" srcOrd="5" destOrd="0" presId="urn:microsoft.com/office/officeart/2018/5/layout/IconLeafLabelList"/>
    <dgm:cxn modelId="{DC145714-972E-4763-8A24-5FF80B541026}" type="presParOf" srcId="{DDF0C807-7ED9-459D-8E38-582EB6C0D5B5}" destId="{5EC5D1BB-9453-4217-81B1-998DBE1799D5}" srcOrd="6" destOrd="0" presId="urn:microsoft.com/office/officeart/2018/5/layout/IconLeafLabelList"/>
    <dgm:cxn modelId="{BB21ED40-F1DA-49F2-BB99-9B423BB815D3}" type="presParOf" srcId="{5EC5D1BB-9453-4217-81B1-998DBE1799D5}" destId="{37B27BA4-AB38-4168-BCBF-10E9D787B983}" srcOrd="0" destOrd="0" presId="urn:microsoft.com/office/officeart/2018/5/layout/IconLeafLabelList"/>
    <dgm:cxn modelId="{1CD72C2B-068F-44C3-9682-889F0FE88E9F}" type="presParOf" srcId="{5EC5D1BB-9453-4217-81B1-998DBE1799D5}" destId="{B92A96F6-566D-4621-A748-429E4103910E}" srcOrd="1" destOrd="0" presId="urn:microsoft.com/office/officeart/2018/5/layout/IconLeafLabelList"/>
    <dgm:cxn modelId="{7B4C3745-03A1-4E19-969D-796E4C66B4E8}" type="presParOf" srcId="{5EC5D1BB-9453-4217-81B1-998DBE1799D5}" destId="{46B13CDF-B2AF-448D-A421-6C7A41A4EB68}" srcOrd="2" destOrd="0" presId="urn:microsoft.com/office/officeart/2018/5/layout/IconLeafLabelList"/>
    <dgm:cxn modelId="{455C0049-6B1A-4EF6-92EE-E1DCC021C05E}" type="presParOf" srcId="{5EC5D1BB-9453-4217-81B1-998DBE1799D5}" destId="{CD0DE5F1-C1EC-43DC-95D5-2D56F83A7F47}" srcOrd="3" destOrd="0" presId="urn:microsoft.com/office/officeart/2018/5/layout/IconLeafLabelList"/>
    <dgm:cxn modelId="{77F4417C-B1FA-4A39-91B8-3AFCDF0E8FB3}" type="presParOf" srcId="{DDF0C807-7ED9-459D-8E38-582EB6C0D5B5}" destId="{577AB090-AA42-4DBE-9B12-3CC04E30E9B4}" srcOrd="7" destOrd="0" presId="urn:microsoft.com/office/officeart/2018/5/layout/IconLeafLabelList"/>
    <dgm:cxn modelId="{469C290A-73A8-4A18-918C-C903760C960C}" type="presParOf" srcId="{DDF0C807-7ED9-459D-8E38-582EB6C0D5B5}" destId="{12F64FE9-B48C-479F-8637-64627CC5E759}" srcOrd="8" destOrd="0" presId="urn:microsoft.com/office/officeart/2018/5/layout/IconLeafLabelList"/>
    <dgm:cxn modelId="{D839E979-D953-45B3-B9C2-BA1BC4E5D04C}" type="presParOf" srcId="{12F64FE9-B48C-479F-8637-64627CC5E759}" destId="{0CF4FB35-C8AA-40A0-BE46-4793DD68483F}" srcOrd="0" destOrd="0" presId="urn:microsoft.com/office/officeart/2018/5/layout/IconLeafLabelList"/>
    <dgm:cxn modelId="{C1EDE972-83C2-4F86-A330-1503E4E72FD3}" type="presParOf" srcId="{12F64FE9-B48C-479F-8637-64627CC5E759}" destId="{2B9B7E5E-25DC-4403-B6C0-D0B825C003BF}" srcOrd="1" destOrd="0" presId="urn:microsoft.com/office/officeart/2018/5/layout/IconLeafLabelList"/>
    <dgm:cxn modelId="{E9A69255-6051-471D-8643-AD41D6BF238D}" type="presParOf" srcId="{12F64FE9-B48C-479F-8637-64627CC5E759}" destId="{08804D13-B1FE-43E6-B5D5-2ADDB9FC2316}" srcOrd="2" destOrd="0" presId="urn:microsoft.com/office/officeart/2018/5/layout/IconLeafLabelList"/>
    <dgm:cxn modelId="{23722582-6C60-402C-B43F-EF11E5C64AD4}" type="presParOf" srcId="{12F64FE9-B48C-479F-8637-64627CC5E759}" destId="{DF2B06CF-9150-446B-851A-1D4354DAEA7E}"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2FFD94-60A9-4F5F-946C-39EB9D58193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346C4E5-A85D-4622-A983-9E60F6EAD8DF}">
      <dgm:prSet/>
      <dgm:spPr/>
      <dgm:t>
        <a:bodyPr/>
        <a:lstStyle/>
        <a:p>
          <a:r>
            <a:rPr lang="en-US"/>
            <a:t>RI 3.1 Answer questions to demonstrate understanding </a:t>
          </a:r>
        </a:p>
      </dgm:t>
    </dgm:pt>
    <dgm:pt modelId="{2A28FE6C-8C99-4F69-84FD-9CB0EFCFBDE0}" type="parTrans" cxnId="{595F3E71-5105-4277-AF8A-CC1D2867D649}">
      <dgm:prSet/>
      <dgm:spPr/>
      <dgm:t>
        <a:bodyPr/>
        <a:lstStyle/>
        <a:p>
          <a:endParaRPr lang="en-US"/>
        </a:p>
      </dgm:t>
    </dgm:pt>
    <dgm:pt modelId="{A16060BA-A9F9-4FEA-8B06-7B3AC9D46B77}" type="sibTrans" cxnId="{595F3E71-5105-4277-AF8A-CC1D2867D649}">
      <dgm:prSet/>
      <dgm:spPr/>
      <dgm:t>
        <a:bodyPr/>
        <a:lstStyle/>
        <a:p>
          <a:endParaRPr lang="en-US"/>
        </a:p>
      </dgm:t>
    </dgm:pt>
    <dgm:pt modelId="{9AA1E11E-64AB-4A82-8329-8C9CC63F6806}">
      <dgm:prSet/>
      <dgm:spPr/>
      <dgm:t>
        <a:bodyPr/>
        <a:lstStyle/>
        <a:p>
          <a:r>
            <a:rPr lang="en-US"/>
            <a:t>RI.3.6 Distinguish their own point of view from that of the narrator or those of the characters</a:t>
          </a:r>
        </a:p>
      </dgm:t>
    </dgm:pt>
    <dgm:pt modelId="{20FFFB95-4E07-416B-8BB8-C26CBF68FCC7}" type="parTrans" cxnId="{EEA291F0-39AB-44DA-9527-28A9D1DBD704}">
      <dgm:prSet/>
      <dgm:spPr/>
      <dgm:t>
        <a:bodyPr/>
        <a:lstStyle/>
        <a:p>
          <a:endParaRPr lang="en-US"/>
        </a:p>
      </dgm:t>
    </dgm:pt>
    <dgm:pt modelId="{56576D38-E703-4B0B-864C-A996D7025DB5}" type="sibTrans" cxnId="{EEA291F0-39AB-44DA-9527-28A9D1DBD704}">
      <dgm:prSet/>
      <dgm:spPr/>
      <dgm:t>
        <a:bodyPr/>
        <a:lstStyle/>
        <a:p>
          <a:endParaRPr lang="en-US"/>
        </a:p>
      </dgm:t>
    </dgm:pt>
    <dgm:pt modelId="{847ED62F-03D7-441C-810F-605DFF72DD33}">
      <dgm:prSet/>
      <dgm:spPr/>
      <dgm:t>
        <a:bodyPr/>
        <a:lstStyle/>
        <a:p>
          <a:r>
            <a:rPr lang="en-US"/>
            <a:t>W.3.3  Write a narrative to develop real experiences or events </a:t>
          </a:r>
        </a:p>
      </dgm:t>
    </dgm:pt>
    <dgm:pt modelId="{1923341E-064A-4AC1-8BA1-111F80F37224}" type="parTrans" cxnId="{C366BB65-74CA-45A3-B665-498DAE4C35A8}">
      <dgm:prSet/>
      <dgm:spPr/>
      <dgm:t>
        <a:bodyPr/>
        <a:lstStyle/>
        <a:p>
          <a:endParaRPr lang="en-US"/>
        </a:p>
      </dgm:t>
    </dgm:pt>
    <dgm:pt modelId="{F837165A-060F-49AF-B0E6-72B899481C32}" type="sibTrans" cxnId="{C366BB65-74CA-45A3-B665-498DAE4C35A8}">
      <dgm:prSet/>
      <dgm:spPr/>
      <dgm:t>
        <a:bodyPr/>
        <a:lstStyle/>
        <a:p>
          <a:endParaRPr lang="en-US"/>
        </a:p>
      </dgm:t>
    </dgm:pt>
    <dgm:pt modelId="{7439FC11-CDB1-418A-81CF-08224199E29E}">
      <dgm:prSet/>
      <dgm:spPr/>
      <dgm:t>
        <a:bodyPr/>
        <a:lstStyle/>
        <a:p>
          <a:r>
            <a:rPr lang="en-US"/>
            <a:t>3.V.1.2 Understand that artists use their art to express personal ideas</a:t>
          </a:r>
        </a:p>
      </dgm:t>
    </dgm:pt>
    <dgm:pt modelId="{4AAA87FE-CB55-469F-912B-DF42DD68E4AE}" type="parTrans" cxnId="{F2D3609F-F7C3-4BEC-81E7-F2CCF7B45B42}">
      <dgm:prSet/>
      <dgm:spPr/>
      <dgm:t>
        <a:bodyPr/>
        <a:lstStyle/>
        <a:p>
          <a:endParaRPr lang="en-US"/>
        </a:p>
      </dgm:t>
    </dgm:pt>
    <dgm:pt modelId="{0DCE6ADB-7948-4AD4-A2A1-B2D4837F3997}" type="sibTrans" cxnId="{F2D3609F-F7C3-4BEC-81E7-F2CCF7B45B42}">
      <dgm:prSet/>
      <dgm:spPr/>
      <dgm:t>
        <a:bodyPr/>
        <a:lstStyle/>
        <a:p>
          <a:endParaRPr lang="en-US"/>
        </a:p>
      </dgm:t>
    </dgm:pt>
    <dgm:pt modelId="{CAC1014B-B788-4B6B-A997-F9826D6FD4A2}">
      <dgm:prSet/>
      <dgm:spPr/>
      <dgm:t>
        <a:bodyPr/>
        <a:lstStyle/>
        <a:p>
          <a:r>
            <a:rPr lang="en-US"/>
            <a:t>3.V.2.2 Use personal point of view and experiences as sources for creating art</a:t>
          </a:r>
        </a:p>
      </dgm:t>
    </dgm:pt>
    <dgm:pt modelId="{5CA5E4EB-C9BB-48B4-91E0-C0C0F7AF8EC2}" type="parTrans" cxnId="{110945DD-5903-4A40-BE2E-D06A01D6795D}">
      <dgm:prSet/>
      <dgm:spPr/>
      <dgm:t>
        <a:bodyPr/>
        <a:lstStyle/>
        <a:p>
          <a:endParaRPr lang="en-US"/>
        </a:p>
      </dgm:t>
    </dgm:pt>
    <dgm:pt modelId="{43F66636-319B-46B5-A03E-9CAB621B2695}" type="sibTrans" cxnId="{110945DD-5903-4A40-BE2E-D06A01D6795D}">
      <dgm:prSet/>
      <dgm:spPr/>
      <dgm:t>
        <a:bodyPr/>
        <a:lstStyle/>
        <a:p>
          <a:endParaRPr lang="en-US"/>
        </a:p>
      </dgm:t>
    </dgm:pt>
    <dgm:pt modelId="{B851FC72-AB1B-4F43-B3F2-4DE5293BC480}">
      <dgm:prSet/>
      <dgm:spPr/>
      <dgm:t>
        <a:bodyPr/>
        <a:lstStyle/>
        <a:p>
          <a:r>
            <a:rPr lang="en-US"/>
            <a:t>3.CX. 2.2 Understand how to use information learned in other disciplines in visual art</a:t>
          </a:r>
        </a:p>
      </dgm:t>
    </dgm:pt>
    <dgm:pt modelId="{1E744814-2609-4DF5-B869-46DDC967662C}" type="parTrans" cxnId="{CD1E4785-FC8B-4B3B-848F-CE3B1D4038E1}">
      <dgm:prSet/>
      <dgm:spPr/>
      <dgm:t>
        <a:bodyPr/>
        <a:lstStyle/>
        <a:p>
          <a:endParaRPr lang="en-US"/>
        </a:p>
      </dgm:t>
    </dgm:pt>
    <dgm:pt modelId="{2202C348-420D-4B3C-B902-B70D572AD58A}" type="sibTrans" cxnId="{CD1E4785-FC8B-4B3B-848F-CE3B1D4038E1}">
      <dgm:prSet/>
      <dgm:spPr/>
      <dgm:t>
        <a:bodyPr/>
        <a:lstStyle/>
        <a:p>
          <a:endParaRPr lang="en-US"/>
        </a:p>
      </dgm:t>
    </dgm:pt>
    <dgm:pt modelId="{24DD7E90-36F4-45A6-A0CC-F6ABE2992BFD}">
      <dgm:prSet/>
      <dgm:spPr/>
      <dgm:t>
        <a:bodyPr/>
        <a:lstStyle/>
        <a:p>
          <a:r>
            <a:rPr lang="en-US"/>
            <a:t>3.CR.1.2 Evaluate the compositional qualities of personal works of art</a:t>
          </a:r>
        </a:p>
      </dgm:t>
    </dgm:pt>
    <dgm:pt modelId="{43A79F9D-CCA8-498B-B988-E38EE44A3A7E}" type="parTrans" cxnId="{B0B10DCA-237F-4DFE-85A8-FDFF44330A0C}">
      <dgm:prSet/>
      <dgm:spPr/>
      <dgm:t>
        <a:bodyPr/>
        <a:lstStyle/>
        <a:p>
          <a:endParaRPr lang="en-US"/>
        </a:p>
      </dgm:t>
    </dgm:pt>
    <dgm:pt modelId="{44B3B559-7EA4-4B49-A796-987D67C00FBF}" type="sibTrans" cxnId="{B0B10DCA-237F-4DFE-85A8-FDFF44330A0C}">
      <dgm:prSet/>
      <dgm:spPr/>
      <dgm:t>
        <a:bodyPr/>
        <a:lstStyle/>
        <a:p>
          <a:endParaRPr lang="en-US"/>
        </a:p>
      </dgm:t>
    </dgm:pt>
    <dgm:pt modelId="{7330185C-04AA-42C7-915B-DB4ED0D29FBD}" type="pres">
      <dgm:prSet presAssocID="{492FFD94-60A9-4F5F-946C-39EB9D58193E}" presName="linear" presStyleCnt="0">
        <dgm:presLayoutVars>
          <dgm:animLvl val="lvl"/>
          <dgm:resizeHandles val="exact"/>
        </dgm:presLayoutVars>
      </dgm:prSet>
      <dgm:spPr/>
    </dgm:pt>
    <dgm:pt modelId="{0DB98C35-CE39-463B-B596-42D7E6C5EE4B}" type="pres">
      <dgm:prSet presAssocID="{8346C4E5-A85D-4622-A983-9E60F6EAD8DF}" presName="parentText" presStyleLbl="node1" presStyleIdx="0" presStyleCnt="7">
        <dgm:presLayoutVars>
          <dgm:chMax val="0"/>
          <dgm:bulletEnabled val="1"/>
        </dgm:presLayoutVars>
      </dgm:prSet>
      <dgm:spPr/>
    </dgm:pt>
    <dgm:pt modelId="{7FAA1ECB-0050-4FB6-B744-AD5161B440A5}" type="pres">
      <dgm:prSet presAssocID="{A16060BA-A9F9-4FEA-8B06-7B3AC9D46B77}" presName="spacer" presStyleCnt="0"/>
      <dgm:spPr/>
    </dgm:pt>
    <dgm:pt modelId="{30C61852-C8FC-4633-AA81-DBBC19B91200}" type="pres">
      <dgm:prSet presAssocID="{9AA1E11E-64AB-4A82-8329-8C9CC63F6806}" presName="parentText" presStyleLbl="node1" presStyleIdx="1" presStyleCnt="7">
        <dgm:presLayoutVars>
          <dgm:chMax val="0"/>
          <dgm:bulletEnabled val="1"/>
        </dgm:presLayoutVars>
      </dgm:prSet>
      <dgm:spPr/>
    </dgm:pt>
    <dgm:pt modelId="{7F6F7CDD-76C9-4980-8A68-19AFC2E22446}" type="pres">
      <dgm:prSet presAssocID="{56576D38-E703-4B0B-864C-A996D7025DB5}" presName="spacer" presStyleCnt="0"/>
      <dgm:spPr/>
    </dgm:pt>
    <dgm:pt modelId="{99C4A5C9-6722-4249-93C0-796525F6F715}" type="pres">
      <dgm:prSet presAssocID="{847ED62F-03D7-441C-810F-605DFF72DD33}" presName="parentText" presStyleLbl="node1" presStyleIdx="2" presStyleCnt="7">
        <dgm:presLayoutVars>
          <dgm:chMax val="0"/>
          <dgm:bulletEnabled val="1"/>
        </dgm:presLayoutVars>
      </dgm:prSet>
      <dgm:spPr/>
    </dgm:pt>
    <dgm:pt modelId="{A8AA44BB-A505-46D3-9761-FA857C6A96AB}" type="pres">
      <dgm:prSet presAssocID="{F837165A-060F-49AF-B0E6-72B899481C32}" presName="spacer" presStyleCnt="0"/>
      <dgm:spPr/>
    </dgm:pt>
    <dgm:pt modelId="{A8A0F394-3BAF-4F0F-9A62-04859D906031}" type="pres">
      <dgm:prSet presAssocID="{7439FC11-CDB1-418A-81CF-08224199E29E}" presName="parentText" presStyleLbl="node1" presStyleIdx="3" presStyleCnt="7">
        <dgm:presLayoutVars>
          <dgm:chMax val="0"/>
          <dgm:bulletEnabled val="1"/>
        </dgm:presLayoutVars>
      </dgm:prSet>
      <dgm:spPr/>
    </dgm:pt>
    <dgm:pt modelId="{0FE88599-A47A-443F-B720-68B6DB08DEE2}" type="pres">
      <dgm:prSet presAssocID="{0DCE6ADB-7948-4AD4-A2A1-B2D4837F3997}" presName="spacer" presStyleCnt="0"/>
      <dgm:spPr/>
    </dgm:pt>
    <dgm:pt modelId="{C5EB19C1-FD6E-41F6-83F0-033359319F08}" type="pres">
      <dgm:prSet presAssocID="{CAC1014B-B788-4B6B-A997-F9826D6FD4A2}" presName="parentText" presStyleLbl="node1" presStyleIdx="4" presStyleCnt="7">
        <dgm:presLayoutVars>
          <dgm:chMax val="0"/>
          <dgm:bulletEnabled val="1"/>
        </dgm:presLayoutVars>
      </dgm:prSet>
      <dgm:spPr/>
    </dgm:pt>
    <dgm:pt modelId="{A1C75F2F-59F3-452A-8131-57A24B66239D}" type="pres">
      <dgm:prSet presAssocID="{43F66636-319B-46B5-A03E-9CAB621B2695}" presName="spacer" presStyleCnt="0"/>
      <dgm:spPr/>
    </dgm:pt>
    <dgm:pt modelId="{DB186A3E-D28D-49D4-A322-45E9D0F7FF1D}" type="pres">
      <dgm:prSet presAssocID="{B851FC72-AB1B-4F43-B3F2-4DE5293BC480}" presName="parentText" presStyleLbl="node1" presStyleIdx="5" presStyleCnt="7">
        <dgm:presLayoutVars>
          <dgm:chMax val="0"/>
          <dgm:bulletEnabled val="1"/>
        </dgm:presLayoutVars>
      </dgm:prSet>
      <dgm:spPr/>
    </dgm:pt>
    <dgm:pt modelId="{53995194-1CAC-4388-B280-415A6644E506}" type="pres">
      <dgm:prSet presAssocID="{2202C348-420D-4B3C-B902-B70D572AD58A}" presName="spacer" presStyleCnt="0"/>
      <dgm:spPr/>
    </dgm:pt>
    <dgm:pt modelId="{AE4AA3E6-B1EC-44B0-BD77-396B672D2DBD}" type="pres">
      <dgm:prSet presAssocID="{24DD7E90-36F4-45A6-A0CC-F6ABE2992BFD}" presName="parentText" presStyleLbl="node1" presStyleIdx="6" presStyleCnt="7">
        <dgm:presLayoutVars>
          <dgm:chMax val="0"/>
          <dgm:bulletEnabled val="1"/>
        </dgm:presLayoutVars>
      </dgm:prSet>
      <dgm:spPr/>
    </dgm:pt>
  </dgm:ptLst>
  <dgm:cxnLst>
    <dgm:cxn modelId="{5371301F-8895-4380-A527-28F1B7AB8FF7}" type="presOf" srcId="{9AA1E11E-64AB-4A82-8329-8C9CC63F6806}" destId="{30C61852-C8FC-4633-AA81-DBBC19B91200}" srcOrd="0" destOrd="0" presId="urn:microsoft.com/office/officeart/2005/8/layout/vList2"/>
    <dgm:cxn modelId="{C366BB65-74CA-45A3-B665-498DAE4C35A8}" srcId="{492FFD94-60A9-4F5F-946C-39EB9D58193E}" destId="{847ED62F-03D7-441C-810F-605DFF72DD33}" srcOrd="2" destOrd="0" parTransId="{1923341E-064A-4AC1-8BA1-111F80F37224}" sibTransId="{F837165A-060F-49AF-B0E6-72B899481C32}"/>
    <dgm:cxn modelId="{D0C3F245-052C-494D-AC48-A031BA0BC852}" type="presOf" srcId="{24DD7E90-36F4-45A6-A0CC-F6ABE2992BFD}" destId="{AE4AA3E6-B1EC-44B0-BD77-396B672D2DBD}" srcOrd="0" destOrd="0" presId="urn:microsoft.com/office/officeart/2005/8/layout/vList2"/>
    <dgm:cxn modelId="{45CD2D4A-585D-45A1-8584-5EA3ECF39F23}" type="presOf" srcId="{8346C4E5-A85D-4622-A983-9E60F6EAD8DF}" destId="{0DB98C35-CE39-463B-B596-42D7E6C5EE4B}" srcOrd="0" destOrd="0" presId="urn:microsoft.com/office/officeart/2005/8/layout/vList2"/>
    <dgm:cxn modelId="{595F3E71-5105-4277-AF8A-CC1D2867D649}" srcId="{492FFD94-60A9-4F5F-946C-39EB9D58193E}" destId="{8346C4E5-A85D-4622-A983-9E60F6EAD8DF}" srcOrd="0" destOrd="0" parTransId="{2A28FE6C-8C99-4F69-84FD-9CB0EFCFBDE0}" sibTransId="{A16060BA-A9F9-4FEA-8B06-7B3AC9D46B77}"/>
    <dgm:cxn modelId="{C5424A75-AF6D-42C8-8A73-F8AB6E320FB1}" type="presOf" srcId="{847ED62F-03D7-441C-810F-605DFF72DD33}" destId="{99C4A5C9-6722-4249-93C0-796525F6F715}" srcOrd="0" destOrd="0" presId="urn:microsoft.com/office/officeart/2005/8/layout/vList2"/>
    <dgm:cxn modelId="{CD1E4785-FC8B-4B3B-848F-CE3B1D4038E1}" srcId="{492FFD94-60A9-4F5F-946C-39EB9D58193E}" destId="{B851FC72-AB1B-4F43-B3F2-4DE5293BC480}" srcOrd="5" destOrd="0" parTransId="{1E744814-2609-4DF5-B869-46DDC967662C}" sibTransId="{2202C348-420D-4B3C-B902-B70D572AD58A}"/>
    <dgm:cxn modelId="{F2D3609F-F7C3-4BEC-81E7-F2CCF7B45B42}" srcId="{492FFD94-60A9-4F5F-946C-39EB9D58193E}" destId="{7439FC11-CDB1-418A-81CF-08224199E29E}" srcOrd="3" destOrd="0" parTransId="{4AAA87FE-CB55-469F-912B-DF42DD68E4AE}" sibTransId="{0DCE6ADB-7948-4AD4-A2A1-B2D4837F3997}"/>
    <dgm:cxn modelId="{7C5B9BC5-0BFD-4618-ACC3-F9810C8BE2C9}" type="presOf" srcId="{CAC1014B-B788-4B6B-A997-F9826D6FD4A2}" destId="{C5EB19C1-FD6E-41F6-83F0-033359319F08}" srcOrd="0" destOrd="0" presId="urn:microsoft.com/office/officeart/2005/8/layout/vList2"/>
    <dgm:cxn modelId="{B0B10DCA-237F-4DFE-85A8-FDFF44330A0C}" srcId="{492FFD94-60A9-4F5F-946C-39EB9D58193E}" destId="{24DD7E90-36F4-45A6-A0CC-F6ABE2992BFD}" srcOrd="6" destOrd="0" parTransId="{43A79F9D-CCA8-498B-B988-E38EE44A3A7E}" sibTransId="{44B3B559-7EA4-4B49-A796-987D67C00FBF}"/>
    <dgm:cxn modelId="{3B8BBFD6-7E66-4952-950B-BEA52BE5E2F4}" type="presOf" srcId="{7439FC11-CDB1-418A-81CF-08224199E29E}" destId="{A8A0F394-3BAF-4F0F-9A62-04859D906031}" srcOrd="0" destOrd="0" presId="urn:microsoft.com/office/officeart/2005/8/layout/vList2"/>
    <dgm:cxn modelId="{110945DD-5903-4A40-BE2E-D06A01D6795D}" srcId="{492FFD94-60A9-4F5F-946C-39EB9D58193E}" destId="{CAC1014B-B788-4B6B-A997-F9826D6FD4A2}" srcOrd="4" destOrd="0" parTransId="{5CA5E4EB-C9BB-48B4-91E0-C0C0F7AF8EC2}" sibTransId="{43F66636-319B-46B5-A03E-9CAB621B2695}"/>
    <dgm:cxn modelId="{EEA291F0-39AB-44DA-9527-28A9D1DBD704}" srcId="{492FFD94-60A9-4F5F-946C-39EB9D58193E}" destId="{9AA1E11E-64AB-4A82-8329-8C9CC63F6806}" srcOrd="1" destOrd="0" parTransId="{20FFFB95-4E07-416B-8BB8-C26CBF68FCC7}" sibTransId="{56576D38-E703-4B0B-864C-A996D7025DB5}"/>
    <dgm:cxn modelId="{0639A7F9-7FBA-4AFD-9025-9D39100AC5D0}" type="presOf" srcId="{B851FC72-AB1B-4F43-B3F2-4DE5293BC480}" destId="{DB186A3E-D28D-49D4-A322-45E9D0F7FF1D}" srcOrd="0" destOrd="0" presId="urn:microsoft.com/office/officeart/2005/8/layout/vList2"/>
    <dgm:cxn modelId="{6DC30BFE-DBFC-4360-A0FF-30AF221139C2}" type="presOf" srcId="{492FFD94-60A9-4F5F-946C-39EB9D58193E}" destId="{7330185C-04AA-42C7-915B-DB4ED0D29FBD}" srcOrd="0" destOrd="0" presId="urn:microsoft.com/office/officeart/2005/8/layout/vList2"/>
    <dgm:cxn modelId="{DBBB7E42-AAD8-4CFD-AF5B-5E73FA002288}" type="presParOf" srcId="{7330185C-04AA-42C7-915B-DB4ED0D29FBD}" destId="{0DB98C35-CE39-463B-B596-42D7E6C5EE4B}" srcOrd="0" destOrd="0" presId="urn:microsoft.com/office/officeart/2005/8/layout/vList2"/>
    <dgm:cxn modelId="{53A60952-8589-4789-AE03-AA284964A5DA}" type="presParOf" srcId="{7330185C-04AA-42C7-915B-DB4ED0D29FBD}" destId="{7FAA1ECB-0050-4FB6-B744-AD5161B440A5}" srcOrd="1" destOrd="0" presId="urn:microsoft.com/office/officeart/2005/8/layout/vList2"/>
    <dgm:cxn modelId="{A8B1FF37-D0BC-4BD8-920F-0FF71A7627D0}" type="presParOf" srcId="{7330185C-04AA-42C7-915B-DB4ED0D29FBD}" destId="{30C61852-C8FC-4633-AA81-DBBC19B91200}" srcOrd="2" destOrd="0" presId="urn:microsoft.com/office/officeart/2005/8/layout/vList2"/>
    <dgm:cxn modelId="{586813DC-53C3-4420-BC04-6B001E86648A}" type="presParOf" srcId="{7330185C-04AA-42C7-915B-DB4ED0D29FBD}" destId="{7F6F7CDD-76C9-4980-8A68-19AFC2E22446}" srcOrd="3" destOrd="0" presId="urn:microsoft.com/office/officeart/2005/8/layout/vList2"/>
    <dgm:cxn modelId="{A1C180ED-15EA-49A7-85B8-21119CAE7B23}" type="presParOf" srcId="{7330185C-04AA-42C7-915B-DB4ED0D29FBD}" destId="{99C4A5C9-6722-4249-93C0-796525F6F715}" srcOrd="4" destOrd="0" presId="urn:microsoft.com/office/officeart/2005/8/layout/vList2"/>
    <dgm:cxn modelId="{20D3F4B8-EE05-4EBE-A278-FDEAE26DDF11}" type="presParOf" srcId="{7330185C-04AA-42C7-915B-DB4ED0D29FBD}" destId="{A8AA44BB-A505-46D3-9761-FA857C6A96AB}" srcOrd="5" destOrd="0" presId="urn:microsoft.com/office/officeart/2005/8/layout/vList2"/>
    <dgm:cxn modelId="{7EF6BA4F-6AE2-46FE-AF84-9AB839FE4C9C}" type="presParOf" srcId="{7330185C-04AA-42C7-915B-DB4ED0D29FBD}" destId="{A8A0F394-3BAF-4F0F-9A62-04859D906031}" srcOrd="6" destOrd="0" presId="urn:microsoft.com/office/officeart/2005/8/layout/vList2"/>
    <dgm:cxn modelId="{91A2F074-DB73-46BD-BDB5-933FD5BD56AB}" type="presParOf" srcId="{7330185C-04AA-42C7-915B-DB4ED0D29FBD}" destId="{0FE88599-A47A-443F-B720-68B6DB08DEE2}" srcOrd="7" destOrd="0" presId="urn:microsoft.com/office/officeart/2005/8/layout/vList2"/>
    <dgm:cxn modelId="{B0CBE51D-DAF2-4C5E-96A6-23BE1AA400E4}" type="presParOf" srcId="{7330185C-04AA-42C7-915B-DB4ED0D29FBD}" destId="{C5EB19C1-FD6E-41F6-83F0-033359319F08}" srcOrd="8" destOrd="0" presId="urn:microsoft.com/office/officeart/2005/8/layout/vList2"/>
    <dgm:cxn modelId="{E2FCB93C-81E7-4939-AD5F-38D3904DAD08}" type="presParOf" srcId="{7330185C-04AA-42C7-915B-DB4ED0D29FBD}" destId="{A1C75F2F-59F3-452A-8131-57A24B66239D}" srcOrd="9" destOrd="0" presId="urn:microsoft.com/office/officeart/2005/8/layout/vList2"/>
    <dgm:cxn modelId="{F2295E89-B1A4-4754-B4A0-40FEA2BB6A0F}" type="presParOf" srcId="{7330185C-04AA-42C7-915B-DB4ED0D29FBD}" destId="{DB186A3E-D28D-49D4-A322-45E9D0F7FF1D}" srcOrd="10" destOrd="0" presId="urn:microsoft.com/office/officeart/2005/8/layout/vList2"/>
    <dgm:cxn modelId="{38D211CE-F2C1-4DA8-8C2B-CAD7E993C952}" type="presParOf" srcId="{7330185C-04AA-42C7-915B-DB4ED0D29FBD}" destId="{53995194-1CAC-4388-B280-415A6644E506}" srcOrd="11" destOrd="0" presId="urn:microsoft.com/office/officeart/2005/8/layout/vList2"/>
    <dgm:cxn modelId="{4D339F9E-2F65-4C74-8643-DE9A08FBAC44}" type="presParOf" srcId="{7330185C-04AA-42C7-915B-DB4ED0D29FBD}" destId="{AE4AA3E6-B1EC-44B0-BD77-396B672D2DBD}"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98C35-CE39-463B-B596-42D7E6C5EE4B}">
      <dsp:nvSpPr>
        <dsp:cNvPr id="0" name=""/>
        <dsp:cNvSpPr/>
      </dsp:nvSpPr>
      <dsp:spPr>
        <a:xfrm>
          <a:off x="0" y="448588"/>
          <a:ext cx="6290226" cy="7272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Visual Literacy- </a:t>
          </a:r>
          <a:r>
            <a:rPr lang="en-US" sz="1300" b="0" i="0" kern="1200" dirty="0"/>
            <a:t>The ability to interpret, negotiate, and make meaning from information presented in the form of an image.</a:t>
          </a:r>
          <a:endParaRPr lang="en-US" sz="1300" kern="1200" dirty="0"/>
        </a:p>
      </dsp:txBody>
      <dsp:txXfrm>
        <a:off x="35500" y="484088"/>
        <a:ext cx="6219226" cy="656228"/>
      </dsp:txXfrm>
    </dsp:sp>
    <dsp:sp modelId="{30C61852-C8FC-4633-AA81-DBBC19B91200}">
      <dsp:nvSpPr>
        <dsp:cNvPr id="0" name=""/>
        <dsp:cNvSpPr/>
      </dsp:nvSpPr>
      <dsp:spPr>
        <a:xfrm>
          <a:off x="0" y="1213256"/>
          <a:ext cx="6290226" cy="727228"/>
        </a:xfrm>
        <a:prstGeom prst="roundRect">
          <a:avLst/>
        </a:prstGeom>
        <a:solidFill>
          <a:schemeClr val="accent5">
            <a:hueOff val="465509"/>
            <a:satOff val="1551"/>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Infer-</a:t>
          </a:r>
          <a:r>
            <a:rPr lang="en-US" sz="1300" kern="1200" dirty="0"/>
            <a:t> D</a:t>
          </a:r>
          <a:r>
            <a:rPr lang="en-US" sz="1300" b="0" i="0" kern="1200" dirty="0"/>
            <a:t>educe or conclude (information) from evidence and reasoning rather than from explicit statements.</a:t>
          </a:r>
          <a:endParaRPr lang="en-US" sz="1300" kern="1200" dirty="0"/>
        </a:p>
      </dsp:txBody>
      <dsp:txXfrm>
        <a:off x="35500" y="1248756"/>
        <a:ext cx="6219226" cy="656228"/>
      </dsp:txXfrm>
    </dsp:sp>
    <dsp:sp modelId="{99C4A5C9-6722-4249-93C0-796525F6F715}">
      <dsp:nvSpPr>
        <dsp:cNvPr id="0" name=""/>
        <dsp:cNvSpPr/>
      </dsp:nvSpPr>
      <dsp:spPr>
        <a:xfrm>
          <a:off x="0" y="1977924"/>
          <a:ext cx="6290226" cy="727228"/>
        </a:xfrm>
        <a:prstGeom prst="roundRect">
          <a:avLst/>
        </a:prstGeom>
        <a:solidFill>
          <a:schemeClr val="accent5">
            <a:hueOff val="931018"/>
            <a:satOff val="3102"/>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Storytelling- </a:t>
          </a:r>
          <a:r>
            <a:rPr lang="en-US" sz="1300" b="0" i="0" kern="1200" dirty="0"/>
            <a:t>The process of using fact and narrative to communicate something to your audience.</a:t>
          </a:r>
          <a:endParaRPr lang="en-US" sz="1300" kern="1200" dirty="0"/>
        </a:p>
      </dsp:txBody>
      <dsp:txXfrm>
        <a:off x="35500" y="2013424"/>
        <a:ext cx="6219226" cy="656228"/>
      </dsp:txXfrm>
    </dsp:sp>
    <dsp:sp modelId="{A8A0F394-3BAF-4F0F-9A62-04859D906031}">
      <dsp:nvSpPr>
        <dsp:cNvPr id="0" name=""/>
        <dsp:cNvSpPr/>
      </dsp:nvSpPr>
      <dsp:spPr>
        <a:xfrm>
          <a:off x="0" y="2742592"/>
          <a:ext cx="6290226" cy="727228"/>
        </a:xfrm>
        <a:prstGeom prst="roundRect">
          <a:avLst/>
        </a:prstGeom>
        <a:solidFill>
          <a:schemeClr val="accent5">
            <a:hueOff val="1396527"/>
            <a:satOff val="4653"/>
            <a:lumOff val="52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Painting- </a:t>
          </a:r>
          <a:r>
            <a:rPr lang="en-US" sz="1300" b="0" i="0" kern="1200" dirty="0"/>
            <a:t>the process or art of painting with oils, acrylics or watercolors. </a:t>
          </a:r>
          <a:endParaRPr lang="en-US" sz="1300" kern="1200" dirty="0"/>
        </a:p>
      </dsp:txBody>
      <dsp:txXfrm>
        <a:off x="35500" y="2778092"/>
        <a:ext cx="6219226" cy="656228"/>
      </dsp:txXfrm>
    </dsp:sp>
    <dsp:sp modelId="{C5EB19C1-FD6E-41F6-83F0-033359319F08}">
      <dsp:nvSpPr>
        <dsp:cNvPr id="0" name=""/>
        <dsp:cNvSpPr/>
      </dsp:nvSpPr>
      <dsp:spPr>
        <a:xfrm>
          <a:off x="0" y="3507260"/>
          <a:ext cx="6290226" cy="727228"/>
        </a:xfrm>
        <a:prstGeom prst="roundRect">
          <a:avLst/>
        </a:prstGeom>
        <a:solidFill>
          <a:schemeClr val="accent5">
            <a:hueOff val="1862036"/>
            <a:satOff val="6204"/>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Paper collage- </a:t>
          </a:r>
          <a:r>
            <a:rPr lang="en-US" sz="1300" b="0" i="0" kern="1200" dirty="0"/>
            <a:t>A technique of an art production where the artwork is created using an assemblage of different forms and shapes using </a:t>
          </a:r>
          <a:r>
            <a:rPr lang="en-US" sz="1300" b="1" i="0" kern="1200" dirty="0"/>
            <a:t>paper</a:t>
          </a:r>
          <a:r>
            <a:rPr lang="en-US" sz="1300" b="0" i="0" kern="1200" dirty="0"/>
            <a:t>. These forms and shapes eventually create a whole image.</a:t>
          </a:r>
          <a:endParaRPr lang="en-US" sz="1300" kern="1200" dirty="0"/>
        </a:p>
      </dsp:txBody>
      <dsp:txXfrm>
        <a:off x="35500" y="3542760"/>
        <a:ext cx="6219226" cy="656228"/>
      </dsp:txXfrm>
    </dsp:sp>
    <dsp:sp modelId="{DC0D8066-5CB9-4B46-8129-F4622E088D79}">
      <dsp:nvSpPr>
        <dsp:cNvPr id="0" name=""/>
        <dsp:cNvSpPr/>
      </dsp:nvSpPr>
      <dsp:spPr>
        <a:xfrm>
          <a:off x="0" y="4271928"/>
          <a:ext cx="6290226" cy="727228"/>
        </a:xfrm>
        <a:prstGeom prst="roundRect">
          <a:avLst/>
        </a:prstGeom>
        <a:solidFill>
          <a:schemeClr val="accent5">
            <a:hueOff val="2327545"/>
            <a:satOff val="7755"/>
            <a:lumOff val="882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Conceptual Art- </a:t>
          </a:r>
          <a:r>
            <a:rPr lang="en-US" sz="1300" b="0" kern="1200" dirty="0"/>
            <a:t>A</a:t>
          </a:r>
          <a:r>
            <a:rPr lang="en-US" sz="1300" b="0" i="0" kern="1200" dirty="0"/>
            <a:t>rt in which the idea presented by the artist is considered more important than the finished product, if there is one.</a:t>
          </a:r>
          <a:endParaRPr lang="en-US" sz="1300" kern="1200" dirty="0"/>
        </a:p>
      </dsp:txBody>
      <dsp:txXfrm>
        <a:off x="35500" y="4307428"/>
        <a:ext cx="6219226" cy="6562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A4260-1F26-46C4-9ECE-842C815A710E}">
      <dsp:nvSpPr>
        <dsp:cNvPr id="0" name=""/>
        <dsp:cNvSpPr/>
      </dsp:nvSpPr>
      <dsp:spPr>
        <a:xfrm>
          <a:off x="631199" y="685031"/>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8F7E55-6DF9-4C52-A716-7BAAD4D4A6F4}">
      <dsp:nvSpPr>
        <dsp:cNvPr id="0" name=""/>
        <dsp:cNvSpPr/>
      </dsp:nvSpPr>
      <dsp:spPr>
        <a:xfrm>
          <a:off x="865200" y="919031"/>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945618-DA32-40E4-A495-7DF5A625ECDE}">
      <dsp:nvSpPr>
        <dsp:cNvPr id="0" name=""/>
        <dsp:cNvSpPr/>
      </dsp:nvSpPr>
      <dsp:spPr>
        <a:xfrm>
          <a:off x="280199" y="212503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Visual: </a:t>
          </a:r>
        </a:p>
        <a:p>
          <a:pPr marL="0" lvl="0" indent="0" algn="ctr" defTabSz="577850">
            <a:lnSpc>
              <a:spcPct val="100000"/>
            </a:lnSpc>
            <a:spcBef>
              <a:spcPct val="0"/>
            </a:spcBef>
            <a:spcAft>
              <a:spcPct val="35000"/>
            </a:spcAft>
            <a:buNone/>
            <a:defRPr cap="all"/>
          </a:pPr>
          <a:r>
            <a:rPr lang="en-US" sz="1300" kern="1200"/>
            <a:t>View Artwork </a:t>
          </a:r>
          <a:endParaRPr lang="en-US" sz="1300" kern="1200" dirty="0"/>
        </a:p>
      </dsp:txBody>
      <dsp:txXfrm>
        <a:off x="280199" y="2125031"/>
        <a:ext cx="1800000" cy="720000"/>
      </dsp:txXfrm>
    </dsp:sp>
    <dsp:sp modelId="{3A7B6C73-58E7-468C-ACEE-9DC0171465FD}">
      <dsp:nvSpPr>
        <dsp:cNvPr id="0" name=""/>
        <dsp:cNvSpPr/>
      </dsp:nvSpPr>
      <dsp:spPr>
        <a:xfrm>
          <a:off x="2746200" y="685031"/>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623EEB-2EF4-4EB7-8FEC-DA701FB9C66B}">
      <dsp:nvSpPr>
        <dsp:cNvPr id="0" name=""/>
        <dsp:cNvSpPr/>
      </dsp:nvSpPr>
      <dsp:spPr>
        <a:xfrm>
          <a:off x="2980200" y="919031"/>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5C3B3F-90A6-4BCB-B494-019ADB9536BA}">
      <dsp:nvSpPr>
        <dsp:cNvPr id="0" name=""/>
        <dsp:cNvSpPr/>
      </dsp:nvSpPr>
      <dsp:spPr>
        <a:xfrm>
          <a:off x="2395200" y="212503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Auditory:</a:t>
          </a:r>
        </a:p>
        <a:p>
          <a:pPr marL="0" lvl="0" indent="0" algn="ctr" defTabSz="577850">
            <a:lnSpc>
              <a:spcPct val="100000"/>
            </a:lnSpc>
            <a:spcBef>
              <a:spcPct val="0"/>
            </a:spcBef>
            <a:spcAft>
              <a:spcPct val="35000"/>
            </a:spcAft>
            <a:buNone/>
            <a:defRPr cap="all"/>
          </a:pPr>
          <a:r>
            <a:rPr lang="en-US" sz="1300" kern="1200"/>
            <a:t>Listen to Stories</a:t>
          </a:r>
          <a:endParaRPr lang="en-US" sz="1300" kern="1200" dirty="0"/>
        </a:p>
      </dsp:txBody>
      <dsp:txXfrm>
        <a:off x="2395200" y="2125031"/>
        <a:ext cx="1800000" cy="720000"/>
      </dsp:txXfrm>
    </dsp:sp>
    <dsp:sp modelId="{5A1EE63D-87FB-452D-B77E-E5A0057F5E3F}">
      <dsp:nvSpPr>
        <dsp:cNvPr id="0" name=""/>
        <dsp:cNvSpPr/>
      </dsp:nvSpPr>
      <dsp:spPr>
        <a:xfrm>
          <a:off x="4861200" y="685031"/>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0EE09B-1CC8-4D82-A427-4AADAF5A08A5}">
      <dsp:nvSpPr>
        <dsp:cNvPr id="0" name=""/>
        <dsp:cNvSpPr/>
      </dsp:nvSpPr>
      <dsp:spPr>
        <a:xfrm>
          <a:off x="5095200" y="919031"/>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962EE4-DDF6-439E-9806-B845A543EFF5}">
      <dsp:nvSpPr>
        <dsp:cNvPr id="0" name=""/>
        <dsp:cNvSpPr/>
      </dsp:nvSpPr>
      <dsp:spPr>
        <a:xfrm>
          <a:off x="4510200" y="212503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Intrapersonal: Recall Experiences and Emotions</a:t>
          </a:r>
        </a:p>
      </dsp:txBody>
      <dsp:txXfrm>
        <a:off x="4510200" y="2125031"/>
        <a:ext cx="1800000" cy="720000"/>
      </dsp:txXfrm>
    </dsp:sp>
    <dsp:sp modelId="{37B27BA4-AB38-4168-BCBF-10E9D787B983}">
      <dsp:nvSpPr>
        <dsp:cNvPr id="0" name=""/>
        <dsp:cNvSpPr/>
      </dsp:nvSpPr>
      <dsp:spPr>
        <a:xfrm>
          <a:off x="6976200" y="685031"/>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A96F6-566D-4621-A748-429E4103910E}">
      <dsp:nvSpPr>
        <dsp:cNvPr id="0" name=""/>
        <dsp:cNvSpPr/>
      </dsp:nvSpPr>
      <dsp:spPr>
        <a:xfrm>
          <a:off x="7210200" y="919031"/>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0DE5F1-C1EC-43DC-95D5-2D56F83A7F47}">
      <dsp:nvSpPr>
        <dsp:cNvPr id="0" name=""/>
        <dsp:cNvSpPr/>
      </dsp:nvSpPr>
      <dsp:spPr>
        <a:xfrm>
          <a:off x="6625200" y="212503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Kinesthetic: </a:t>
          </a:r>
        </a:p>
        <a:p>
          <a:pPr marL="0" lvl="0" indent="0" algn="ctr" defTabSz="577850">
            <a:lnSpc>
              <a:spcPct val="100000"/>
            </a:lnSpc>
            <a:spcBef>
              <a:spcPct val="0"/>
            </a:spcBef>
            <a:spcAft>
              <a:spcPct val="35000"/>
            </a:spcAft>
            <a:buNone/>
            <a:defRPr cap="all"/>
          </a:pPr>
          <a:r>
            <a:rPr lang="en-US" sz="1300" kern="1200"/>
            <a:t>Draw a Portrait</a:t>
          </a:r>
          <a:endParaRPr lang="en-US" sz="1300" kern="1200" dirty="0"/>
        </a:p>
      </dsp:txBody>
      <dsp:txXfrm>
        <a:off x="6625200" y="2125031"/>
        <a:ext cx="1800000" cy="720000"/>
      </dsp:txXfrm>
    </dsp:sp>
    <dsp:sp modelId="{0CF4FB35-C8AA-40A0-BE46-4793DD68483F}">
      <dsp:nvSpPr>
        <dsp:cNvPr id="0" name=""/>
        <dsp:cNvSpPr/>
      </dsp:nvSpPr>
      <dsp:spPr>
        <a:xfrm>
          <a:off x="9091200" y="685031"/>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B7E5E-25DC-4403-B6C0-D0B825C003BF}">
      <dsp:nvSpPr>
        <dsp:cNvPr id="0" name=""/>
        <dsp:cNvSpPr/>
      </dsp:nvSpPr>
      <dsp:spPr>
        <a:xfrm>
          <a:off x="9325199" y="919031"/>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2B06CF-9150-446B-851A-1D4354DAEA7E}">
      <dsp:nvSpPr>
        <dsp:cNvPr id="0" name=""/>
        <dsp:cNvSpPr/>
      </dsp:nvSpPr>
      <dsp:spPr>
        <a:xfrm>
          <a:off x="8740200" y="212503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Interpersonal: Journal about Interactions</a:t>
          </a:r>
        </a:p>
      </dsp:txBody>
      <dsp:txXfrm>
        <a:off x="8740200" y="2125031"/>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98C35-CE39-463B-B596-42D7E6C5EE4B}">
      <dsp:nvSpPr>
        <dsp:cNvPr id="0" name=""/>
        <dsp:cNvSpPr/>
      </dsp:nvSpPr>
      <dsp:spPr>
        <a:xfrm>
          <a:off x="0" y="65667"/>
          <a:ext cx="6290226"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RI 3.1 Answer questions to demonstrate understanding </a:t>
          </a:r>
        </a:p>
      </dsp:txBody>
      <dsp:txXfrm>
        <a:off x="34906" y="100573"/>
        <a:ext cx="6220414" cy="645240"/>
      </dsp:txXfrm>
    </dsp:sp>
    <dsp:sp modelId="{30C61852-C8FC-4633-AA81-DBBC19B91200}">
      <dsp:nvSpPr>
        <dsp:cNvPr id="0" name=""/>
        <dsp:cNvSpPr/>
      </dsp:nvSpPr>
      <dsp:spPr>
        <a:xfrm>
          <a:off x="0" y="832560"/>
          <a:ext cx="6290226" cy="715052"/>
        </a:xfrm>
        <a:prstGeom prst="roundRect">
          <a:avLst/>
        </a:prstGeom>
        <a:solidFill>
          <a:schemeClr val="accent5">
            <a:hueOff val="387924"/>
            <a:satOff val="1292"/>
            <a:lumOff val="14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RI.3.6 Distinguish their own point of view from that of the narrator or those of the characters</a:t>
          </a:r>
        </a:p>
      </dsp:txBody>
      <dsp:txXfrm>
        <a:off x="34906" y="867466"/>
        <a:ext cx="6220414" cy="645240"/>
      </dsp:txXfrm>
    </dsp:sp>
    <dsp:sp modelId="{99C4A5C9-6722-4249-93C0-796525F6F715}">
      <dsp:nvSpPr>
        <dsp:cNvPr id="0" name=""/>
        <dsp:cNvSpPr/>
      </dsp:nvSpPr>
      <dsp:spPr>
        <a:xfrm>
          <a:off x="0" y="1599453"/>
          <a:ext cx="6290226" cy="715052"/>
        </a:xfrm>
        <a:prstGeom prst="roundRect">
          <a:avLst/>
        </a:prstGeom>
        <a:solidFill>
          <a:schemeClr val="accent5">
            <a:hueOff val="775848"/>
            <a:satOff val="2585"/>
            <a:lumOff val="2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W.3.3  Write a narrative to develop real experiences or events </a:t>
          </a:r>
        </a:p>
      </dsp:txBody>
      <dsp:txXfrm>
        <a:off x="34906" y="1634359"/>
        <a:ext cx="6220414" cy="645240"/>
      </dsp:txXfrm>
    </dsp:sp>
    <dsp:sp modelId="{A8A0F394-3BAF-4F0F-9A62-04859D906031}">
      <dsp:nvSpPr>
        <dsp:cNvPr id="0" name=""/>
        <dsp:cNvSpPr/>
      </dsp:nvSpPr>
      <dsp:spPr>
        <a:xfrm>
          <a:off x="0" y="2366346"/>
          <a:ext cx="6290226" cy="715052"/>
        </a:xfrm>
        <a:prstGeom prst="roundRect">
          <a:avLst/>
        </a:prstGeom>
        <a:solidFill>
          <a:schemeClr val="accent5">
            <a:hueOff val="1163773"/>
            <a:satOff val="3877"/>
            <a:lumOff val="4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3.V.1.2 Understand that artists use their art to express personal ideas</a:t>
          </a:r>
        </a:p>
      </dsp:txBody>
      <dsp:txXfrm>
        <a:off x="34906" y="2401252"/>
        <a:ext cx="6220414" cy="645240"/>
      </dsp:txXfrm>
    </dsp:sp>
    <dsp:sp modelId="{C5EB19C1-FD6E-41F6-83F0-033359319F08}">
      <dsp:nvSpPr>
        <dsp:cNvPr id="0" name=""/>
        <dsp:cNvSpPr/>
      </dsp:nvSpPr>
      <dsp:spPr>
        <a:xfrm>
          <a:off x="0" y="3133238"/>
          <a:ext cx="6290226" cy="715052"/>
        </a:xfrm>
        <a:prstGeom prst="roundRect">
          <a:avLst/>
        </a:prstGeom>
        <a:solidFill>
          <a:schemeClr val="accent5">
            <a:hueOff val="1551697"/>
            <a:satOff val="5170"/>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3.V.2.2 Use personal point of view and experiences as sources for creating art</a:t>
          </a:r>
        </a:p>
      </dsp:txBody>
      <dsp:txXfrm>
        <a:off x="34906" y="3168144"/>
        <a:ext cx="6220414" cy="645240"/>
      </dsp:txXfrm>
    </dsp:sp>
    <dsp:sp modelId="{DB186A3E-D28D-49D4-A322-45E9D0F7FF1D}">
      <dsp:nvSpPr>
        <dsp:cNvPr id="0" name=""/>
        <dsp:cNvSpPr/>
      </dsp:nvSpPr>
      <dsp:spPr>
        <a:xfrm>
          <a:off x="0" y="3900131"/>
          <a:ext cx="6290226" cy="715052"/>
        </a:xfrm>
        <a:prstGeom prst="roundRect">
          <a:avLst/>
        </a:prstGeom>
        <a:solidFill>
          <a:schemeClr val="accent5">
            <a:hueOff val="1939621"/>
            <a:satOff val="6462"/>
            <a:lumOff val="7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3.CX. 2.2 Understand how to use information learned in other disciplines in visual art</a:t>
          </a:r>
        </a:p>
      </dsp:txBody>
      <dsp:txXfrm>
        <a:off x="34906" y="3935037"/>
        <a:ext cx="6220414" cy="645240"/>
      </dsp:txXfrm>
    </dsp:sp>
    <dsp:sp modelId="{AE4AA3E6-B1EC-44B0-BD77-396B672D2DBD}">
      <dsp:nvSpPr>
        <dsp:cNvPr id="0" name=""/>
        <dsp:cNvSpPr/>
      </dsp:nvSpPr>
      <dsp:spPr>
        <a:xfrm>
          <a:off x="0" y="4667024"/>
          <a:ext cx="6290226" cy="715052"/>
        </a:xfrm>
        <a:prstGeom prst="roundRect">
          <a:avLst/>
        </a:prstGeom>
        <a:solidFill>
          <a:schemeClr val="accent5">
            <a:hueOff val="2327545"/>
            <a:satOff val="7755"/>
            <a:lumOff val="882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3.CR.1.2 Evaluate the compositional qualities of personal works of art</a:t>
          </a:r>
        </a:p>
      </dsp:txBody>
      <dsp:txXfrm>
        <a:off x="34906" y="4701930"/>
        <a:ext cx="6220414" cy="6452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5/21/2020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5/21/2020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5/21/2020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5/21/2020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5/21/2020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5/21/2020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5/21/2020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DCF4-9776-4B23-86A1-5C040EA6911F}"/>
              </a:ext>
            </a:extLst>
          </p:cNvPr>
          <p:cNvSpPr>
            <a:spLocks noGrp="1"/>
          </p:cNvSpPr>
          <p:nvPr>
            <p:ph type="ctrTitle"/>
          </p:nvPr>
        </p:nvSpPr>
        <p:spPr/>
        <p:txBody>
          <a:bodyPr>
            <a:normAutofit/>
          </a:bodyPr>
          <a:lstStyle/>
          <a:p>
            <a:r>
              <a:rPr lang="en-US" sz="4800" dirty="0"/>
              <a:t>Artmaking &amp; Storytelling</a:t>
            </a:r>
          </a:p>
        </p:txBody>
      </p:sp>
      <p:sp>
        <p:nvSpPr>
          <p:cNvPr id="3" name="Subtitle 2">
            <a:extLst>
              <a:ext uri="{FF2B5EF4-FFF2-40B4-BE49-F238E27FC236}">
                <a16:creationId xmlns:a16="http://schemas.microsoft.com/office/drawing/2014/main" id="{7454D6B1-5AB3-46B7-816E-280F95BC9560}"/>
              </a:ext>
            </a:extLst>
          </p:cNvPr>
          <p:cNvSpPr>
            <a:spLocks noGrp="1"/>
          </p:cNvSpPr>
          <p:nvPr>
            <p:ph type="subTitle" idx="1"/>
          </p:nvPr>
        </p:nvSpPr>
        <p:spPr/>
        <p:txBody>
          <a:bodyPr/>
          <a:lstStyle/>
          <a:p>
            <a:r>
              <a:rPr lang="en-US" dirty="0"/>
              <a:t>Artist Kara Elizabeth</a:t>
            </a:r>
          </a:p>
        </p:txBody>
      </p:sp>
    </p:spTree>
    <p:extLst>
      <p:ext uri="{BB962C8B-B14F-4D97-AF65-F5344CB8AC3E}">
        <p14:creationId xmlns:p14="http://schemas.microsoft.com/office/powerpoint/2010/main" val="2262991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C1F8-0621-4360-B5BE-FD7C234F9142}"/>
              </a:ext>
            </a:extLst>
          </p:cNvPr>
          <p:cNvSpPr>
            <a:spLocks noGrp="1"/>
          </p:cNvSpPr>
          <p:nvPr>
            <p:ph type="title"/>
          </p:nvPr>
        </p:nvSpPr>
        <p:spPr/>
        <p:txBody>
          <a:bodyPr/>
          <a:lstStyle/>
          <a:p>
            <a:r>
              <a:rPr lang="en-US" dirty="0"/>
              <a:t>Series #3</a:t>
            </a:r>
          </a:p>
        </p:txBody>
      </p:sp>
      <p:pic>
        <p:nvPicPr>
          <p:cNvPr id="5" name="Content Placeholder 4" descr="A person wearing a mask&#10;&#10;Description automatically generated">
            <a:extLst>
              <a:ext uri="{FF2B5EF4-FFF2-40B4-BE49-F238E27FC236}">
                <a16:creationId xmlns:a16="http://schemas.microsoft.com/office/drawing/2014/main" id="{6FB29EE0-16E7-4A15-A2A1-570F1BDB599E}"/>
              </a:ext>
            </a:extLst>
          </p:cNvPr>
          <p:cNvPicPr>
            <a:picLocks noGrp="1" noChangeAspect="1"/>
          </p:cNvPicPr>
          <p:nvPr>
            <p:ph idx="1"/>
          </p:nvPr>
        </p:nvPicPr>
        <p:blipFill>
          <a:blip r:embed="rId2"/>
          <a:stretch>
            <a:fillRect/>
          </a:stretch>
        </p:blipFill>
        <p:spPr>
          <a:xfrm>
            <a:off x="685799" y="2065957"/>
            <a:ext cx="3248324" cy="4024313"/>
          </a:xfrm>
        </p:spPr>
      </p:pic>
      <p:pic>
        <p:nvPicPr>
          <p:cNvPr id="7" name="Picture 6" descr="A picture containing table, mug, sitting, food&#10;&#10;Description automatically generated">
            <a:extLst>
              <a:ext uri="{FF2B5EF4-FFF2-40B4-BE49-F238E27FC236}">
                <a16:creationId xmlns:a16="http://schemas.microsoft.com/office/drawing/2014/main" id="{B03DD3DC-B0E4-4551-99E9-1421501D122D}"/>
              </a:ext>
            </a:extLst>
          </p:cNvPr>
          <p:cNvPicPr>
            <a:picLocks noChangeAspect="1"/>
          </p:cNvPicPr>
          <p:nvPr/>
        </p:nvPicPr>
        <p:blipFill>
          <a:blip r:embed="rId3"/>
          <a:stretch>
            <a:fillRect/>
          </a:stretch>
        </p:blipFill>
        <p:spPr>
          <a:xfrm>
            <a:off x="4395473" y="2057401"/>
            <a:ext cx="3401053" cy="4032869"/>
          </a:xfrm>
          <a:prstGeom prst="rect">
            <a:avLst/>
          </a:prstGeom>
        </p:spPr>
      </p:pic>
      <p:sp>
        <p:nvSpPr>
          <p:cNvPr id="6" name="TextBox 5">
            <a:extLst>
              <a:ext uri="{FF2B5EF4-FFF2-40B4-BE49-F238E27FC236}">
                <a16:creationId xmlns:a16="http://schemas.microsoft.com/office/drawing/2014/main" id="{83FA28C5-CFA3-4A55-9E80-203BC9BE30A5}"/>
              </a:ext>
            </a:extLst>
          </p:cNvPr>
          <p:cNvSpPr txBox="1"/>
          <p:nvPr/>
        </p:nvSpPr>
        <p:spPr>
          <a:xfrm rot="16200000">
            <a:off x="-67583" y="3059929"/>
            <a:ext cx="1876096" cy="369332"/>
          </a:xfrm>
          <a:prstGeom prst="rect">
            <a:avLst/>
          </a:prstGeom>
          <a:noFill/>
        </p:spPr>
        <p:txBody>
          <a:bodyPr wrap="square" rtlCol="0">
            <a:spAutoFit/>
          </a:bodyPr>
          <a:lstStyle/>
          <a:p>
            <a:r>
              <a:rPr lang="en-US" dirty="0">
                <a:solidFill>
                  <a:schemeClr val="bg1"/>
                </a:solidFill>
              </a:rPr>
              <a:t>KARAELIZABETH</a:t>
            </a:r>
          </a:p>
        </p:txBody>
      </p:sp>
      <p:sp>
        <p:nvSpPr>
          <p:cNvPr id="8" name="TextBox 7">
            <a:extLst>
              <a:ext uri="{FF2B5EF4-FFF2-40B4-BE49-F238E27FC236}">
                <a16:creationId xmlns:a16="http://schemas.microsoft.com/office/drawing/2014/main" id="{62B9ED2C-1975-4A1E-B4D2-8929055258C0}"/>
              </a:ext>
            </a:extLst>
          </p:cNvPr>
          <p:cNvSpPr txBox="1"/>
          <p:nvPr/>
        </p:nvSpPr>
        <p:spPr>
          <a:xfrm rot="16200000">
            <a:off x="3642091" y="2951121"/>
            <a:ext cx="1876096" cy="369332"/>
          </a:xfrm>
          <a:prstGeom prst="rect">
            <a:avLst/>
          </a:prstGeom>
          <a:noFill/>
        </p:spPr>
        <p:txBody>
          <a:bodyPr wrap="square" rtlCol="0">
            <a:spAutoFit/>
          </a:bodyPr>
          <a:lstStyle/>
          <a:p>
            <a:r>
              <a:rPr lang="en-US" dirty="0">
                <a:solidFill>
                  <a:schemeClr val="bg1"/>
                </a:solidFill>
              </a:rPr>
              <a:t>KARAELIZABETH</a:t>
            </a:r>
          </a:p>
        </p:txBody>
      </p:sp>
    </p:spTree>
    <p:extLst>
      <p:ext uri="{BB962C8B-B14F-4D97-AF65-F5344CB8AC3E}">
        <p14:creationId xmlns:p14="http://schemas.microsoft.com/office/powerpoint/2010/main" val="68945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A3A0-E47B-4557-A20D-05F9975AC672}"/>
              </a:ext>
            </a:extLst>
          </p:cNvPr>
          <p:cNvSpPr>
            <a:spLocks noGrp="1"/>
          </p:cNvSpPr>
          <p:nvPr>
            <p:ph type="title"/>
          </p:nvPr>
        </p:nvSpPr>
        <p:spPr/>
        <p:txBody>
          <a:bodyPr/>
          <a:lstStyle/>
          <a:p>
            <a:r>
              <a:rPr lang="en-US" dirty="0"/>
              <a:t>series #3: Story time!</a:t>
            </a:r>
          </a:p>
        </p:txBody>
      </p:sp>
      <p:pic>
        <p:nvPicPr>
          <p:cNvPr id="3" name="Recorded Sound">
            <a:hlinkClick r:id="" action="ppaction://media"/>
            <a:extLst>
              <a:ext uri="{FF2B5EF4-FFF2-40B4-BE49-F238E27FC236}">
                <a16:creationId xmlns:a16="http://schemas.microsoft.com/office/drawing/2014/main" id="{D4E54209-A285-4060-95C6-00A606F34D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55228" y="1925894"/>
            <a:ext cx="3891582" cy="3891582"/>
          </a:xfrm>
          <a:prstGeom prst="rect">
            <a:avLst/>
          </a:prstGeom>
        </p:spPr>
      </p:pic>
    </p:spTree>
    <p:extLst>
      <p:ext uri="{BB962C8B-B14F-4D97-AF65-F5344CB8AC3E}">
        <p14:creationId xmlns:p14="http://schemas.microsoft.com/office/powerpoint/2010/main" val="219074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D57E-F205-4B4C-ACFF-3770DB4E3777}"/>
              </a:ext>
            </a:extLst>
          </p:cNvPr>
          <p:cNvSpPr>
            <a:spLocks noGrp="1"/>
          </p:cNvSpPr>
          <p:nvPr>
            <p:ph type="title"/>
          </p:nvPr>
        </p:nvSpPr>
        <p:spPr>
          <a:xfrm>
            <a:off x="436180" y="1694537"/>
            <a:ext cx="3615558" cy="4532841"/>
          </a:xfrm>
        </p:spPr>
        <p:txBody>
          <a:bodyPr>
            <a:normAutofit fontScale="90000"/>
          </a:bodyPr>
          <a:lstStyle/>
          <a:p>
            <a:pPr algn="l"/>
            <a:r>
              <a:rPr lang="en-US"/>
              <a:t>Which artwork </a:t>
            </a:r>
            <a:br>
              <a:rPr lang="en-US"/>
            </a:br>
            <a:r>
              <a:rPr lang="en-US"/>
              <a:t>is your favorite?</a:t>
            </a:r>
            <a:br>
              <a:rPr lang="en-US"/>
            </a:br>
            <a:br>
              <a:rPr lang="en-US"/>
            </a:br>
            <a:r>
              <a:rPr lang="en-US" sz="2400"/>
              <a:t>Choose one </a:t>
            </a:r>
            <a:br>
              <a:rPr lang="en-US" sz="2400"/>
            </a:br>
            <a:r>
              <a:rPr lang="en-US" sz="2400"/>
              <a:t>and answer </a:t>
            </a:r>
            <a:br>
              <a:rPr lang="en-US" sz="2400"/>
            </a:br>
            <a:r>
              <a:rPr lang="en-US" sz="2400"/>
              <a:t>these questions… </a:t>
            </a:r>
            <a:br>
              <a:rPr lang="en-US" sz="2000"/>
            </a:br>
            <a:br>
              <a:rPr lang="en-US" sz="2000"/>
            </a:br>
            <a:endParaRPr lang="en-US" dirty="0"/>
          </a:p>
        </p:txBody>
      </p:sp>
      <p:pic>
        <p:nvPicPr>
          <p:cNvPr id="2050" name="Picture 2" descr="Strengthen Your Students' Critical Thinking Skills by Playing Art Detective - The Art of Education University">
            <a:extLst>
              <a:ext uri="{FF2B5EF4-FFF2-40B4-BE49-F238E27FC236}">
                <a16:creationId xmlns:a16="http://schemas.microsoft.com/office/drawing/2014/main" id="{247B0C36-37DF-47F1-9ADF-8DD1BC0EF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772510"/>
            <a:ext cx="4194533" cy="5565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218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73" name="Picture 72">
            <a:extLst>
              <a:ext uri="{FF2B5EF4-FFF2-40B4-BE49-F238E27FC236}">
                <a16:creationId xmlns:a16="http://schemas.microsoft.com/office/drawing/2014/main" id="{BB912AE0-CAD9-4F8F-A2A2-BDF07D4ED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a:extLst>
              <a:ext uri="{FF2B5EF4-FFF2-40B4-BE49-F238E27FC236}">
                <a16:creationId xmlns:a16="http://schemas.microsoft.com/office/drawing/2014/main" id="{5A86D57E-F205-4B4C-ACFF-3770DB4E3777}"/>
              </a:ext>
            </a:extLst>
          </p:cNvPr>
          <p:cNvSpPr>
            <a:spLocks noGrp="1"/>
          </p:cNvSpPr>
          <p:nvPr>
            <p:ph type="title"/>
          </p:nvPr>
        </p:nvSpPr>
        <p:spPr>
          <a:xfrm>
            <a:off x="364034" y="1642584"/>
            <a:ext cx="4969966" cy="2732565"/>
          </a:xfrm>
        </p:spPr>
        <p:txBody>
          <a:bodyPr vert="horz" lIns="91440" tIns="45720" rIns="91440" bIns="45720" rtlCol="0" anchor="b">
            <a:normAutofit/>
          </a:bodyPr>
          <a:lstStyle/>
          <a:p>
            <a:pPr algn="l"/>
            <a:r>
              <a:rPr lang="en-US" sz="3600" dirty="0"/>
              <a:t>Now it’s Your turn!</a:t>
            </a:r>
            <a:br>
              <a:rPr lang="en-US" sz="1500" dirty="0"/>
            </a:br>
            <a:br>
              <a:rPr lang="en-US" sz="1500" dirty="0"/>
            </a:br>
            <a:r>
              <a:rPr lang="en-US" sz="2000" dirty="0"/>
              <a:t>Draw a portrait of someone who made a significant (positive or negative) impact in your life. </a:t>
            </a:r>
            <a:br>
              <a:rPr lang="en-US" sz="1500" dirty="0"/>
            </a:br>
            <a:br>
              <a:rPr lang="en-US" sz="1500" dirty="0"/>
            </a:br>
            <a:endParaRPr lang="en-US" sz="1500" dirty="0"/>
          </a:p>
        </p:txBody>
      </p:sp>
      <p:pic>
        <p:nvPicPr>
          <p:cNvPr id="1026" name="Picture 2" descr="Step-by-step Tutorial for drawing a face This tutorial demonstrates how to draw a (female) face. (Intermediate grades.)">
            <a:extLst>
              <a:ext uri="{FF2B5EF4-FFF2-40B4-BE49-F238E27FC236}">
                <a16:creationId xmlns:a16="http://schemas.microsoft.com/office/drawing/2014/main" id="{21D97999-8C32-448F-9B37-17A2DC0C19D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98033" y="157988"/>
            <a:ext cx="4969966" cy="64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689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0" name="Picture 9">
            <a:extLst>
              <a:ext uri="{FF2B5EF4-FFF2-40B4-BE49-F238E27FC236}">
                <a16:creationId xmlns:a16="http://schemas.microsoft.com/office/drawing/2014/main" id="{BB912AE0-CAD9-4F8F-A2A2-BDF07D4ED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a:extLst>
              <a:ext uri="{FF2B5EF4-FFF2-40B4-BE49-F238E27FC236}">
                <a16:creationId xmlns:a16="http://schemas.microsoft.com/office/drawing/2014/main" id="{5A86D57E-F205-4B4C-ACFF-3770DB4E3777}"/>
              </a:ext>
            </a:extLst>
          </p:cNvPr>
          <p:cNvSpPr>
            <a:spLocks noGrp="1"/>
          </p:cNvSpPr>
          <p:nvPr>
            <p:ph type="title"/>
          </p:nvPr>
        </p:nvSpPr>
        <p:spPr>
          <a:xfrm>
            <a:off x="3166998" y="522804"/>
            <a:ext cx="8872601" cy="5551425"/>
          </a:xfrm>
        </p:spPr>
        <p:txBody>
          <a:bodyPr vert="horz" lIns="91440" tIns="45720" rIns="91440" bIns="45720" rtlCol="0" anchor="b">
            <a:normAutofit/>
          </a:bodyPr>
          <a:lstStyle/>
          <a:p>
            <a:pPr algn="l"/>
            <a:r>
              <a:rPr lang="en-US" sz="4400" dirty="0"/>
              <a:t>storytelling:</a:t>
            </a:r>
            <a:br>
              <a:rPr lang="en-US" sz="4400" dirty="0"/>
            </a:br>
            <a:br>
              <a:rPr lang="en-US" sz="1500" dirty="0"/>
            </a:br>
            <a:r>
              <a:rPr lang="en-US" sz="1500" dirty="0"/>
              <a:t>Journal the story connected to your drawing. </a:t>
            </a:r>
            <a:br>
              <a:rPr lang="en-US" sz="1500" dirty="0"/>
            </a:br>
            <a:r>
              <a:rPr lang="en-US" sz="1500" dirty="0"/>
              <a:t>Be sure to answer the following questions.  </a:t>
            </a:r>
            <a:br>
              <a:rPr lang="en-US" sz="1500" dirty="0"/>
            </a:br>
            <a:br>
              <a:rPr lang="en-US" sz="1500" dirty="0"/>
            </a:br>
            <a:br>
              <a:rPr lang="en-US" sz="1500" dirty="0"/>
            </a:br>
            <a:r>
              <a:rPr lang="en-US" sz="1500" dirty="0"/>
              <a:t>1. location: inside or outside? What is around you? are other people there? </a:t>
            </a:r>
            <a:br>
              <a:rPr lang="en-US" sz="1500" dirty="0"/>
            </a:br>
            <a:br>
              <a:rPr lang="en-US" sz="1500" dirty="0"/>
            </a:br>
            <a:r>
              <a:rPr lang="en-US" sz="1500" dirty="0"/>
              <a:t>2. senses: What do you see? what do you hear? What can you smell? </a:t>
            </a:r>
            <a:br>
              <a:rPr lang="en-US" sz="1500" dirty="0"/>
            </a:br>
            <a:br>
              <a:rPr lang="en-US" sz="1500" dirty="0"/>
            </a:br>
            <a:r>
              <a:rPr lang="en-US" sz="1500" dirty="0"/>
              <a:t>3. Emotions: How do you feel? What are you thinking? </a:t>
            </a:r>
            <a:br>
              <a:rPr lang="en-US" sz="1500" dirty="0"/>
            </a:br>
            <a:r>
              <a:rPr lang="en-US" sz="1500" dirty="0"/>
              <a:t>Are you happy, sad, scared, lonely, embarrassed, excited? </a:t>
            </a:r>
            <a:br>
              <a:rPr lang="en-US" sz="1500" dirty="0"/>
            </a:br>
            <a:br>
              <a:rPr lang="en-US" sz="1500" dirty="0"/>
            </a:br>
            <a:r>
              <a:rPr lang="en-US" sz="1500" dirty="0"/>
              <a:t>4. Impact: positive or negative? What happened next? How did this affect you?</a:t>
            </a:r>
            <a:br>
              <a:rPr lang="en-US" sz="1500" dirty="0"/>
            </a:br>
            <a:br>
              <a:rPr lang="en-US" sz="1500" dirty="0"/>
            </a:br>
            <a:r>
              <a:rPr lang="en-US" sz="1500" dirty="0"/>
              <a:t>5. Lesson: What lesson can you take away from this experience? How will this lesson influence how you treat others? How you treat yourself?</a:t>
            </a:r>
            <a:br>
              <a:rPr lang="en-US" sz="1500" dirty="0"/>
            </a:br>
            <a:br>
              <a:rPr lang="en-US" sz="1500" dirty="0"/>
            </a:br>
            <a:br>
              <a:rPr lang="en-US" sz="1500" dirty="0"/>
            </a:br>
            <a:br>
              <a:rPr lang="en-US" sz="1500" dirty="0"/>
            </a:br>
            <a:br>
              <a:rPr lang="en-US" sz="1500" dirty="0"/>
            </a:br>
            <a:br>
              <a:rPr lang="en-US" sz="1500" dirty="0"/>
            </a:br>
            <a:endParaRPr lang="en-US" sz="1500" dirty="0"/>
          </a:p>
        </p:txBody>
      </p:sp>
      <p:pic>
        <p:nvPicPr>
          <p:cNvPr id="3" name="Picture 2">
            <a:extLst>
              <a:ext uri="{FF2B5EF4-FFF2-40B4-BE49-F238E27FC236}">
                <a16:creationId xmlns:a16="http://schemas.microsoft.com/office/drawing/2014/main" id="{9DFF84D2-CD2C-4471-8FEE-BAC18919979F}"/>
              </a:ext>
            </a:extLst>
          </p:cNvPr>
          <p:cNvPicPr>
            <a:picLocks noChangeAspect="1"/>
          </p:cNvPicPr>
          <p:nvPr/>
        </p:nvPicPr>
        <p:blipFill>
          <a:blip r:embed="rId4"/>
          <a:stretch>
            <a:fillRect/>
          </a:stretch>
        </p:blipFill>
        <p:spPr>
          <a:xfrm>
            <a:off x="641696" y="1714246"/>
            <a:ext cx="2307588" cy="2660904"/>
          </a:xfrm>
          <a:prstGeom prst="rect">
            <a:avLst/>
          </a:prstGeom>
        </p:spPr>
      </p:pic>
    </p:spTree>
    <p:extLst>
      <p:ext uri="{BB962C8B-B14F-4D97-AF65-F5344CB8AC3E}">
        <p14:creationId xmlns:p14="http://schemas.microsoft.com/office/powerpoint/2010/main" val="1574891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80" name="Picture 79">
            <a:extLst>
              <a:ext uri="{FF2B5EF4-FFF2-40B4-BE49-F238E27FC236}">
                <a16:creationId xmlns:a16="http://schemas.microsoft.com/office/drawing/2014/main" id="{BB912AE0-CAD9-4F8F-A2A2-BDF07D4ED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82" name="Rectangle 81">
            <a:extLst>
              <a:ext uri="{FF2B5EF4-FFF2-40B4-BE49-F238E27FC236}">
                <a16:creationId xmlns:a16="http://schemas.microsoft.com/office/drawing/2014/main" id="{674220BB-5395-4F54-8045-343633A1B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86D57E-F205-4B4C-ACFF-3770DB4E3777}"/>
              </a:ext>
            </a:extLst>
          </p:cNvPr>
          <p:cNvSpPr>
            <a:spLocks noGrp="1"/>
          </p:cNvSpPr>
          <p:nvPr>
            <p:ph type="title"/>
          </p:nvPr>
        </p:nvSpPr>
        <p:spPr>
          <a:xfrm>
            <a:off x="8266820" y="673240"/>
            <a:ext cx="3300981" cy="3446373"/>
          </a:xfrm>
          <a:noFill/>
          <a:ln w="19050">
            <a:noFill/>
            <a:prstDash val="dash"/>
          </a:ln>
        </p:spPr>
        <p:txBody>
          <a:bodyPr vert="horz" lIns="91440" tIns="45720" rIns="91440" bIns="45720" rtlCol="0" anchor="b">
            <a:normAutofit fontScale="90000"/>
          </a:bodyPr>
          <a:lstStyle/>
          <a:p>
            <a:pPr algn="l"/>
            <a:br>
              <a:rPr lang="en-US" sz="1200" dirty="0">
                <a:solidFill>
                  <a:schemeClr val="bg1"/>
                </a:solidFill>
              </a:rPr>
            </a:br>
            <a:br>
              <a:rPr lang="en-US" sz="1800" u="sng" dirty="0">
                <a:solidFill>
                  <a:schemeClr val="bg1"/>
                </a:solidFill>
              </a:rPr>
            </a:br>
            <a:r>
              <a:rPr lang="en-US" sz="1800" u="sng" dirty="0">
                <a:solidFill>
                  <a:schemeClr val="bg1"/>
                </a:solidFill>
              </a:rPr>
              <a:t>Collaboration  </a:t>
            </a:r>
            <a:br>
              <a:rPr lang="en-US" sz="1800" u="sng" dirty="0">
                <a:solidFill>
                  <a:schemeClr val="bg1"/>
                </a:solidFill>
              </a:rPr>
            </a:br>
            <a:br>
              <a:rPr lang="en-US" sz="1800" u="sng" dirty="0">
                <a:solidFill>
                  <a:schemeClr val="bg1"/>
                </a:solidFill>
              </a:rPr>
            </a:br>
            <a:br>
              <a:rPr lang="en-US" sz="1800" dirty="0">
                <a:solidFill>
                  <a:schemeClr val="bg1"/>
                </a:solidFill>
              </a:rPr>
            </a:br>
            <a:r>
              <a:rPr lang="en-US" sz="1800" dirty="0">
                <a:solidFill>
                  <a:schemeClr val="bg1"/>
                </a:solidFill>
              </a:rPr>
              <a:t>Share your story with someone! </a:t>
            </a:r>
            <a:br>
              <a:rPr lang="en-US" sz="1800" dirty="0">
                <a:solidFill>
                  <a:schemeClr val="bg1"/>
                </a:solidFill>
              </a:rPr>
            </a:br>
            <a:br>
              <a:rPr lang="en-US" sz="1800" dirty="0">
                <a:solidFill>
                  <a:schemeClr val="bg1"/>
                </a:solidFill>
              </a:rPr>
            </a:br>
            <a:r>
              <a:rPr lang="en-US" sz="1800" dirty="0">
                <a:solidFill>
                  <a:schemeClr val="bg1"/>
                </a:solidFill>
              </a:rPr>
              <a:t>include details, emotional impact, and the lesson(s) that you learned. </a:t>
            </a:r>
            <a:br>
              <a:rPr lang="en-US" sz="1800" dirty="0">
                <a:solidFill>
                  <a:schemeClr val="bg1"/>
                </a:solidFill>
              </a:rPr>
            </a:br>
            <a:br>
              <a:rPr lang="en-US" sz="1800" dirty="0">
                <a:solidFill>
                  <a:schemeClr val="bg1"/>
                </a:solidFill>
              </a:rPr>
            </a:br>
            <a:r>
              <a:rPr lang="en-US" sz="1800" dirty="0">
                <a:solidFill>
                  <a:schemeClr val="bg1"/>
                </a:solidFill>
              </a:rPr>
              <a:t>What is the moral of your story? How can this story inspire or empower others?</a:t>
            </a:r>
            <a:br>
              <a:rPr lang="en-US" sz="1200" dirty="0">
                <a:solidFill>
                  <a:schemeClr val="bg1"/>
                </a:solidFill>
              </a:rPr>
            </a:br>
            <a:br>
              <a:rPr lang="en-US" sz="1200" dirty="0">
                <a:solidFill>
                  <a:schemeClr val="bg1"/>
                </a:solidFill>
              </a:rPr>
            </a:br>
            <a:endParaRPr lang="en-US" sz="1200" dirty="0">
              <a:solidFill>
                <a:schemeClr val="bg1"/>
              </a:solidFill>
            </a:endParaRPr>
          </a:p>
        </p:txBody>
      </p:sp>
      <p:pic>
        <p:nvPicPr>
          <p:cNvPr id="84" name="Picture 83">
            <a:extLst>
              <a:ext uri="{FF2B5EF4-FFF2-40B4-BE49-F238E27FC236}">
                <a16:creationId xmlns:a16="http://schemas.microsoft.com/office/drawing/2014/main" id="{9D892AF3-0287-4CB0-AD2F-775B64C6FD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86" name="Rectangle 85">
            <a:extLst>
              <a:ext uri="{FF2B5EF4-FFF2-40B4-BE49-F238E27FC236}">
                <a16:creationId xmlns:a16="http://schemas.microsoft.com/office/drawing/2014/main" id="{D477AA7E-6F59-438B-AE81-F002D6258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94678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8" name="Rounded Rectangle 11">
            <a:extLst>
              <a:ext uri="{FF2B5EF4-FFF2-40B4-BE49-F238E27FC236}">
                <a16:creationId xmlns:a16="http://schemas.microsoft.com/office/drawing/2014/main" id="{C84439A1-773C-4E21-A179-0417A186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6638814" cy="5571072"/>
          </a:xfrm>
          <a:prstGeom prst="roundRect">
            <a:avLst>
              <a:gd name="adj" fmla="val 2403"/>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E7F7368-3960-4A36-9B94-40FFC66043C2}"/>
              </a:ext>
            </a:extLst>
          </p:cNvPr>
          <p:cNvPicPr>
            <a:picLocks noChangeAspect="1"/>
          </p:cNvPicPr>
          <p:nvPr/>
        </p:nvPicPr>
        <p:blipFill>
          <a:blip r:embed="rId4"/>
          <a:stretch>
            <a:fillRect/>
          </a:stretch>
        </p:blipFill>
        <p:spPr>
          <a:xfrm>
            <a:off x="1293000" y="1652407"/>
            <a:ext cx="5339490" cy="3553187"/>
          </a:xfrm>
          <a:prstGeom prst="rect">
            <a:avLst/>
          </a:prstGeom>
        </p:spPr>
      </p:pic>
    </p:spTree>
    <p:extLst>
      <p:ext uri="{BB962C8B-B14F-4D97-AF65-F5344CB8AC3E}">
        <p14:creationId xmlns:p14="http://schemas.microsoft.com/office/powerpoint/2010/main" val="256305832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A3A0-E47B-4557-A20D-05F9975AC672}"/>
              </a:ext>
            </a:extLst>
          </p:cNvPr>
          <p:cNvSpPr>
            <a:spLocks noGrp="1"/>
          </p:cNvSpPr>
          <p:nvPr>
            <p:ph type="title"/>
          </p:nvPr>
        </p:nvSpPr>
        <p:spPr>
          <a:xfrm>
            <a:off x="2895600" y="764373"/>
            <a:ext cx="8610600" cy="1293028"/>
          </a:xfrm>
        </p:spPr>
        <p:txBody>
          <a:bodyPr>
            <a:normAutofit/>
          </a:bodyPr>
          <a:lstStyle/>
          <a:p>
            <a:r>
              <a:rPr lang="en-US"/>
              <a:t>Multiple intelligences</a:t>
            </a:r>
          </a:p>
        </p:txBody>
      </p:sp>
      <p:graphicFrame>
        <p:nvGraphicFramePr>
          <p:cNvPr id="6" name="Content Placeholder 3">
            <a:extLst>
              <a:ext uri="{FF2B5EF4-FFF2-40B4-BE49-F238E27FC236}">
                <a16:creationId xmlns:a16="http://schemas.microsoft.com/office/drawing/2014/main" id="{305C52F2-8F90-4B3B-B36F-9BDB5B62DABE}"/>
              </a:ext>
            </a:extLst>
          </p:cNvPr>
          <p:cNvGraphicFramePr>
            <a:graphicFrameLocks noGrp="1"/>
          </p:cNvGraphicFramePr>
          <p:nvPr>
            <p:ph idx="1"/>
            <p:extLst>
              <p:ext uri="{D42A27DB-BD31-4B8C-83A1-F6EECF244321}">
                <p14:modId xmlns:p14="http://schemas.microsoft.com/office/powerpoint/2010/main" val="627309001"/>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358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28" name="Picture 27">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1BDDA3A0-E47B-4557-A20D-05F9975AC672}"/>
              </a:ext>
            </a:extLst>
          </p:cNvPr>
          <p:cNvSpPr>
            <a:spLocks noGrp="1"/>
          </p:cNvSpPr>
          <p:nvPr>
            <p:ph type="title"/>
          </p:nvPr>
        </p:nvSpPr>
        <p:spPr>
          <a:xfrm>
            <a:off x="685800" y="1066163"/>
            <a:ext cx="3306744" cy="5148371"/>
          </a:xfrm>
        </p:spPr>
        <p:txBody>
          <a:bodyPr>
            <a:normAutofit/>
          </a:bodyPr>
          <a:lstStyle/>
          <a:p>
            <a:r>
              <a:rPr lang="en-US">
                <a:solidFill>
                  <a:schemeClr val="bg1"/>
                </a:solidFill>
              </a:rPr>
              <a:t>standards</a:t>
            </a:r>
          </a:p>
        </p:txBody>
      </p:sp>
      <p:graphicFrame>
        <p:nvGraphicFramePr>
          <p:cNvPr id="6" name="Content Placeholder 3">
            <a:extLst>
              <a:ext uri="{FF2B5EF4-FFF2-40B4-BE49-F238E27FC236}">
                <a16:creationId xmlns:a16="http://schemas.microsoft.com/office/drawing/2014/main" id="{C12F4ACD-1C49-42D1-AEAE-E77C9EE8CD88}"/>
              </a:ext>
            </a:extLst>
          </p:cNvPr>
          <p:cNvGraphicFramePr>
            <a:graphicFrameLocks noGrp="1"/>
          </p:cNvGraphicFramePr>
          <p:nvPr>
            <p:ph idx="1"/>
            <p:extLst>
              <p:ext uri="{D42A27DB-BD31-4B8C-83A1-F6EECF244321}">
                <p14:modId xmlns:p14="http://schemas.microsoft.com/office/powerpoint/2010/main" val="3324066145"/>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048909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28" name="Picture 27">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1BDDA3A0-E47B-4557-A20D-05F9975AC672}"/>
              </a:ext>
            </a:extLst>
          </p:cNvPr>
          <p:cNvSpPr>
            <a:spLocks noGrp="1"/>
          </p:cNvSpPr>
          <p:nvPr>
            <p:ph type="title"/>
          </p:nvPr>
        </p:nvSpPr>
        <p:spPr>
          <a:xfrm>
            <a:off x="685800" y="1066163"/>
            <a:ext cx="3306744" cy="5148371"/>
          </a:xfrm>
        </p:spPr>
        <p:txBody>
          <a:bodyPr>
            <a:normAutofit/>
          </a:bodyPr>
          <a:lstStyle/>
          <a:p>
            <a:r>
              <a:rPr lang="en-US" sz="3600" dirty="0">
                <a:solidFill>
                  <a:schemeClr val="bg1"/>
                </a:solidFill>
              </a:rPr>
              <a:t>vocabulary</a:t>
            </a:r>
          </a:p>
        </p:txBody>
      </p:sp>
      <p:graphicFrame>
        <p:nvGraphicFramePr>
          <p:cNvPr id="6" name="Content Placeholder 3">
            <a:extLst>
              <a:ext uri="{FF2B5EF4-FFF2-40B4-BE49-F238E27FC236}">
                <a16:creationId xmlns:a16="http://schemas.microsoft.com/office/drawing/2014/main" id="{C12F4ACD-1C49-42D1-AEAE-E77C9EE8CD88}"/>
              </a:ext>
            </a:extLst>
          </p:cNvPr>
          <p:cNvGraphicFramePr>
            <a:graphicFrameLocks noGrp="1"/>
          </p:cNvGraphicFramePr>
          <p:nvPr>
            <p:ph idx="1"/>
            <p:extLst>
              <p:ext uri="{D42A27DB-BD31-4B8C-83A1-F6EECF244321}">
                <p14:modId xmlns:p14="http://schemas.microsoft.com/office/powerpoint/2010/main" val="2989292645"/>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621598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A3A0-E47B-4557-A20D-05F9975AC672}"/>
              </a:ext>
            </a:extLst>
          </p:cNvPr>
          <p:cNvSpPr>
            <a:spLocks noGrp="1"/>
          </p:cNvSpPr>
          <p:nvPr>
            <p:ph type="title"/>
          </p:nvPr>
        </p:nvSpPr>
        <p:spPr/>
        <p:txBody>
          <a:bodyPr/>
          <a:lstStyle/>
          <a:p>
            <a:r>
              <a:rPr lang="en-US" dirty="0"/>
              <a:t>Series #1</a:t>
            </a:r>
          </a:p>
        </p:txBody>
      </p:sp>
      <p:sp>
        <p:nvSpPr>
          <p:cNvPr id="4" name="Content Placeholder 3">
            <a:extLst>
              <a:ext uri="{FF2B5EF4-FFF2-40B4-BE49-F238E27FC236}">
                <a16:creationId xmlns:a16="http://schemas.microsoft.com/office/drawing/2014/main" id="{4E26DB31-E223-4892-B330-1ECC5BEFA4CF}"/>
              </a:ext>
            </a:extLst>
          </p:cNvPr>
          <p:cNvSpPr>
            <a:spLocks noGrp="1"/>
          </p:cNvSpPr>
          <p:nvPr>
            <p:ph idx="1"/>
          </p:nvPr>
        </p:nvSpPr>
        <p:spPr/>
        <p:txBody>
          <a:bodyPr>
            <a:normAutofit lnSpcReduction="10000"/>
          </a:bodyPr>
          <a:lstStyle/>
          <a:p>
            <a:pPr marL="0" indent="0">
              <a:buNone/>
            </a:pPr>
            <a:r>
              <a:rPr lang="en-US" dirty="0"/>
              <a:t>Artist: Kara Elizabeth</a:t>
            </a:r>
          </a:p>
          <a:p>
            <a:pPr marL="0" indent="0">
              <a:buNone/>
            </a:pPr>
            <a:r>
              <a:rPr lang="en-US" dirty="0"/>
              <a:t>Titles: Blurred Vision, Walking in Darkness, Lost, Shadow Self</a:t>
            </a:r>
          </a:p>
          <a:p>
            <a:pPr marL="0" indent="0">
              <a:buNone/>
            </a:pPr>
            <a:r>
              <a:rPr lang="en-US" dirty="0"/>
              <a:t>Medium: Oil on Canvas</a:t>
            </a:r>
          </a:p>
          <a:p>
            <a:pPr marL="0" indent="0">
              <a:buNone/>
            </a:pPr>
            <a:r>
              <a:rPr lang="en-US" dirty="0"/>
              <a:t>Year: 2007</a:t>
            </a:r>
          </a:p>
          <a:p>
            <a:pPr marL="0" indent="0">
              <a:buNone/>
            </a:pPr>
            <a:endParaRPr lang="en-US" dirty="0"/>
          </a:p>
          <a:p>
            <a:pPr marL="0" indent="0">
              <a:buNone/>
            </a:pPr>
            <a:r>
              <a:rPr lang="en-US" dirty="0"/>
              <a:t>This series was inspired by my early teenage years, ages 13-15.</a:t>
            </a:r>
          </a:p>
          <a:p>
            <a:pPr marL="0" indent="0">
              <a:buNone/>
            </a:pPr>
            <a:endParaRPr lang="en-US" dirty="0"/>
          </a:p>
          <a:p>
            <a:pPr marL="0" indent="0">
              <a:buNone/>
            </a:pPr>
            <a:r>
              <a:rPr lang="en-US" dirty="0"/>
              <a:t>Lesson #1: Growth Mindset</a:t>
            </a:r>
          </a:p>
          <a:p>
            <a:pPr marL="0" indent="0">
              <a:buNone/>
            </a:pPr>
            <a:r>
              <a:rPr lang="en-US" sz="2400" dirty="0">
                <a:latin typeface="Corbel" panose="020B0503020204020204" pitchFamily="34" charset="0"/>
              </a:rPr>
              <a:t>“Don’t downgrade your dreams to match your reality. Upgrade your belief to match your vision.”</a:t>
            </a:r>
            <a:endParaRPr lang="en-US" dirty="0"/>
          </a:p>
          <a:p>
            <a:pPr marL="0" indent="0">
              <a:buNone/>
            </a:pPr>
            <a:endParaRPr lang="en-US" dirty="0"/>
          </a:p>
        </p:txBody>
      </p:sp>
    </p:spTree>
    <p:extLst>
      <p:ext uri="{BB962C8B-B14F-4D97-AF65-F5344CB8AC3E}">
        <p14:creationId xmlns:p14="http://schemas.microsoft.com/office/powerpoint/2010/main" val="1647249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A3A0-E47B-4557-A20D-05F9975AC672}"/>
              </a:ext>
            </a:extLst>
          </p:cNvPr>
          <p:cNvSpPr>
            <a:spLocks noGrp="1"/>
          </p:cNvSpPr>
          <p:nvPr>
            <p:ph type="title"/>
          </p:nvPr>
        </p:nvSpPr>
        <p:spPr/>
        <p:txBody>
          <a:bodyPr/>
          <a:lstStyle/>
          <a:p>
            <a:r>
              <a:rPr lang="en-US" dirty="0"/>
              <a:t>Series #1</a:t>
            </a:r>
          </a:p>
        </p:txBody>
      </p:sp>
      <p:pic>
        <p:nvPicPr>
          <p:cNvPr id="5" name="Content Placeholder 4" descr="A picture containing text, book, photo, standing&#10;&#10;Description automatically generated">
            <a:extLst>
              <a:ext uri="{FF2B5EF4-FFF2-40B4-BE49-F238E27FC236}">
                <a16:creationId xmlns:a16="http://schemas.microsoft.com/office/drawing/2014/main" id="{0E475D4B-9EFB-4409-9ACC-CE0EA9458F71}"/>
              </a:ext>
            </a:extLst>
          </p:cNvPr>
          <p:cNvPicPr>
            <a:picLocks noGrp="1" noChangeAspect="1"/>
          </p:cNvPicPr>
          <p:nvPr>
            <p:ph idx="1"/>
          </p:nvPr>
        </p:nvPicPr>
        <p:blipFill>
          <a:blip r:embed="rId2"/>
          <a:stretch>
            <a:fillRect/>
          </a:stretch>
        </p:blipFill>
        <p:spPr>
          <a:xfrm>
            <a:off x="228601" y="2350985"/>
            <a:ext cx="2525815" cy="2525815"/>
          </a:xfrm>
        </p:spPr>
      </p:pic>
      <p:pic>
        <p:nvPicPr>
          <p:cNvPr id="7" name="Picture 6" descr="A picture containing sitting, photo, table, computer&#10;&#10;Description automatically generated">
            <a:extLst>
              <a:ext uri="{FF2B5EF4-FFF2-40B4-BE49-F238E27FC236}">
                <a16:creationId xmlns:a16="http://schemas.microsoft.com/office/drawing/2014/main" id="{DB405FDB-2D05-457E-8703-05C813200DD8}"/>
              </a:ext>
            </a:extLst>
          </p:cNvPr>
          <p:cNvPicPr>
            <a:picLocks noChangeAspect="1"/>
          </p:cNvPicPr>
          <p:nvPr/>
        </p:nvPicPr>
        <p:blipFill>
          <a:blip r:embed="rId3"/>
          <a:stretch>
            <a:fillRect/>
          </a:stretch>
        </p:blipFill>
        <p:spPr>
          <a:xfrm>
            <a:off x="6095999" y="2350984"/>
            <a:ext cx="2525815" cy="2525815"/>
          </a:xfrm>
          <a:prstGeom prst="rect">
            <a:avLst/>
          </a:prstGeom>
        </p:spPr>
      </p:pic>
      <p:pic>
        <p:nvPicPr>
          <p:cNvPr id="9" name="Picture 8" descr="A group of people standing in front of a store&#10;&#10;Description automatically generated">
            <a:extLst>
              <a:ext uri="{FF2B5EF4-FFF2-40B4-BE49-F238E27FC236}">
                <a16:creationId xmlns:a16="http://schemas.microsoft.com/office/drawing/2014/main" id="{70D0E009-DCCA-4FF9-9C61-9A1540F28C67}"/>
              </a:ext>
            </a:extLst>
          </p:cNvPr>
          <p:cNvPicPr>
            <a:picLocks noChangeAspect="1"/>
          </p:cNvPicPr>
          <p:nvPr/>
        </p:nvPicPr>
        <p:blipFill>
          <a:blip r:embed="rId4"/>
          <a:stretch>
            <a:fillRect/>
          </a:stretch>
        </p:blipFill>
        <p:spPr>
          <a:xfrm>
            <a:off x="3162300" y="2350984"/>
            <a:ext cx="2525815" cy="2525815"/>
          </a:xfrm>
          <a:prstGeom prst="rect">
            <a:avLst/>
          </a:prstGeom>
        </p:spPr>
      </p:pic>
      <p:pic>
        <p:nvPicPr>
          <p:cNvPr id="11" name="Picture 10" descr="A picture containing photo, man, suitcase, standing&#10;&#10;Description automatically generated">
            <a:extLst>
              <a:ext uri="{FF2B5EF4-FFF2-40B4-BE49-F238E27FC236}">
                <a16:creationId xmlns:a16="http://schemas.microsoft.com/office/drawing/2014/main" id="{1B79FA37-582B-4258-9F55-775ED104C2CE}"/>
              </a:ext>
            </a:extLst>
          </p:cNvPr>
          <p:cNvPicPr>
            <a:picLocks noChangeAspect="1"/>
          </p:cNvPicPr>
          <p:nvPr/>
        </p:nvPicPr>
        <p:blipFill>
          <a:blip r:embed="rId5"/>
          <a:stretch>
            <a:fillRect/>
          </a:stretch>
        </p:blipFill>
        <p:spPr>
          <a:xfrm>
            <a:off x="8980385" y="2350985"/>
            <a:ext cx="2525815" cy="2525815"/>
          </a:xfrm>
          <a:prstGeom prst="rect">
            <a:avLst/>
          </a:prstGeom>
        </p:spPr>
      </p:pic>
    </p:spTree>
    <p:extLst>
      <p:ext uri="{BB962C8B-B14F-4D97-AF65-F5344CB8AC3E}">
        <p14:creationId xmlns:p14="http://schemas.microsoft.com/office/powerpoint/2010/main" val="832119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A3A0-E47B-4557-A20D-05F9975AC672}"/>
              </a:ext>
            </a:extLst>
          </p:cNvPr>
          <p:cNvSpPr>
            <a:spLocks noGrp="1"/>
          </p:cNvSpPr>
          <p:nvPr>
            <p:ph type="title"/>
          </p:nvPr>
        </p:nvSpPr>
        <p:spPr/>
        <p:txBody>
          <a:bodyPr/>
          <a:lstStyle/>
          <a:p>
            <a:r>
              <a:rPr lang="en-US" dirty="0"/>
              <a:t>series #1: Story time!</a:t>
            </a:r>
          </a:p>
        </p:txBody>
      </p:sp>
      <p:pic>
        <p:nvPicPr>
          <p:cNvPr id="3" name="Recorded Sound">
            <a:hlinkClick r:id="" action="ppaction://media"/>
            <a:extLst>
              <a:ext uri="{FF2B5EF4-FFF2-40B4-BE49-F238E27FC236}">
                <a16:creationId xmlns:a16="http://schemas.microsoft.com/office/drawing/2014/main" id="{F8E75F87-214F-45AF-915D-66BDF6E5CF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2620" y="2065284"/>
            <a:ext cx="3778470" cy="3778470"/>
          </a:xfrm>
          <a:prstGeom prst="rect">
            <a:avLst/>
          </a:prstGeom>
        </p:spPr>
      </p:pic>
    </p:spTree>
    <p:extLst>
      <p:ext uri="{BB962C8B-B14F-4D97-AF65-F5344CB8AC3E}">
        <p14:creationId xmlns:p14="http://schemas.microsoft.com/office/powerpoint/2010/main" val="325820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A3A0-E47B-4557-A20D-05F9975AC672}"/>
              </a:ext>
            </a:extLst>
          </p:cNvPr>
          <p:cNvSpPr>
            <a:spLocks noGrp="1"/>
          </p:cNvSpPr>
          <p:nvPr>
            <p:ph type="title"/>
          </p:nvPr>
        </p:nvSpPr>
        <p:spPr/>
        <p:txBody>
          <a:bodyPr/>
          <a:lstStyle/>
          <a:p>
            <a:r>
              <a:rPr lang="en-US" dirty="0"/>
              <a:t>Series #2</a:t>
            </a:r>
          </a:p>
        </p:txBody>
      </p:sp>
      <p:sp>
        <p:nvSpPr>
          <p:cNvPr id="4" name="Content Placeholder 3">
            <a:extLst>
              <a:ext uri="{FF2B5EF4-FFF2-40B4-BE49-F238E27FC236}">
                <a16:creationId xmlns:a16="http://schemas.microsoft.com/office/drawing/2014/main" id="{4E26DB31-E223-4892-B330-1ECC5BEFA4CF}"/>
              </a:ext>
            </a:extLst>
          </p:cNvPr>
          <p:cNvSpPr>
            <a:spLocks noGrp="1"/>
          </p:cNvSpPr>
          <p:nvPr>
            <p:ph idx="1"/>
          </p:nvPr>
        </p:nvSpPr>
        <p:spPr/>
        <p:txBody>
          <a:bodyPr>
            <a:normAutofit lnSpcReduction="10000"/>
          </a:bodyPr>
          <a:lstStyle/>
          <a:p>
            <a:pPr marL="0" indent="0">
              <a:buNone/>
            </a:pPr>
            <a:r>
              <a:rPr lang="en-US" dirty="0"/>
              <a:t>Artist: Kara Elizabeth</a:t>
            </a:r>
          </a:p>
          <a:p>
            <a:pPr marL="0" indent="0">
              <a:buNone/>
            </a:pPr>
            <a:r>
              <a:rPr lang="en-US" dirty="0"/>
              <a:t>Title: Essence</a:t>
            </a:r>
          </a:p>
          <a:p>
            <a:pPr marL="0" indent="0">
              <a:buNone/>
            </a:pPr>
            <a:r>
              <a:rPr lang="en-US" dirty="0"/>
              <a:t>Medium: Watercolor on Paper</a:t>
            </a:r>
          </a:p>
          <a:p>
            <a:pPr marL="0" indent="0">
              <a:buNone/>
            </a:pPr>
            <a:r>
              <a:rPr lang="en-US" dirty="0"/>
              <a:t>Year: 2017</a:t>
            </a:r>
          </a:p>
          <a:p>
            <a:pPr marL="0" indent="0">
              <a:buNone/>
            </a:pPr>
            <a:endParaRPr lang="en-US" dirty="0"/>
          </a:p>
          <a:p>
            <a:pPr marL="0" indent="0">
              <a:buNone/>
            </a:pPr>
            <a:r>
              <a:rPr lang="en-US" dirty="0"/>
              <a:t>This series was inspired by my daughter’s struggle with self-worth and identity. </a:t>
            </a:r>
          </a:p>
          <a:p>
            <a:pPr marL="0" indent="0">
              <a:buNone/>
            </a:pPr>
            <a:endParaRPr lang="en-US" dirty="0"/>
          </a:p>
          <a:p>
            <a:pPr marL="0" indent="0">
              <a:buNone/>
            </a:pPr>
            <a:r>
              <a:rPr lang="en-US" dirty="0"/>
              <a:t>Lesson #2: Honor Your Authentic Self</a:t>
            </a:r>
          </a:p>
          <a:p>
            <a:pPr marL="0" indent="0">
              <a:buNone/>
            </a:pPr>
            <a:r>
              <a:rPr lang="en-US" sz="2400" dirty="0">
                <a:latin typeface="Corbel" panose="020B0503020204020204" pitchFamily="34" charset="0"/>
              </a:rPr>
              <a:t>The chances of being alive right now and walking on this planet is about 1 and 400 trillion. It is literally a miracle to be YOU. </a:t>
            </a:r>
          </a:p>
          <a:p>
            <a:pPr marL="0" indent="0">
              <a:buNone/>
            </a:pPr>
            <a:endParaRPr lang="en-US" dirty="0"/>
          </a:p>
        </p:txBody>
      </p:sp>
    </p:spTree>
    <p:extLst>
      <p:ext uri="{BB962C8B-B14F-4D97-AF65-F5344CB8AC3E}">
        <p14:creationId xmlns:p14="http://schemas.microsoft.com/office/powerpoint/2010/main" val="3802109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D57E-F205-4B4C-ACFF-3770DB4E3777}"/>
              </a:ext>
            </a:extLst>
          </p:cNvPr>
          <p:cNvSpPr>
            <a:spLocks noGrp="1"/>
          </p:cNvSpPr>
          <p:nvPr>
            <p:ph type="title"/>
          </p:nvPr>
        </p:nvSpPr>
        <p:spPr/>
        <p:txBody>
          <a:bodyPr/>
          <a:lstStyle/>
          <a:p>
            <a:r>
              <a:rPr lang="en-US" dirty="0"/>
              <a:t>Series #2</a:t>
            </a:r>
          </a:p>
        </p:txBody>
      </p:sp>
      <p:pic>
        <p:nvPicPr>
          <p:cNvPr id="7" name="Picture 6" descr="A picture containing table, sitting, black, blue&#10;&#10;Description automatically generated">
            <a:extLst>
              <a:ext uri="{FF2B5EF4-FFF2-40B4-BE49-F238E27FC236}">
                <a16:creationId xmlns:a16="http://schemas.microsoft.com/office/drawing/2014/main" id="{F389CF76-4334-41A2-82E0-CCDD168A3C7A}"/>
              </a:ext>
            </a:extLst>
          </p:cNvPr>
          <p:cNvPicPr>
            <a:picLocks noChangeAspect="1"/>
          </p:cNvPicPr>
          <p:nvPr/>
        </p:nvPicPr>
        <p:blipFill>
          <a:blip r:embed="rId2"/>
          <a:stretch>
            <a:fillRect/>
          </a:stretch>
        </p:blipFill>
        <p:spPr>
          <a:xfrm>
            <a:off x="3320584" y="2259238"/>
            <a:ext cx="2775416" cy="4024313"/>
          </a:xfrm>
          <a:prstGeom prst="rect">
            <a:avLst/>
          </a:prstGeom>
        </p:spPr>
      </p:pic>
      <p:pic>
        <p:nvPicPr>
          <p:cNvPr id="9" name="Picture 8" descr="A close up of a mans face&#10;&#10;Description automatically generated">
            <a:extLst>
              <a:ext uri="{FF2B5EF4-FFF2-40B4-BE49-F238E27FC236}">
                <a16:creationId xmlns:a16="http://schemas.microsoft.com/office/drawing/2014/main" id="{80885CFB-0384-482D-9F33-46CE86081416}"/>
              </a:ext>
            </a:extLst>
          </p:cNvPr>
          <p:cNvPicPr>
            <a:picLocks noChangeAspect="1"/>
          </p:cNvPicPr>
          <p:nvPr/>
        </p:nvPicPr>
        <p:blipFill>
          <a:blip r:embed="rId3"/>
          <a:stretch>
            <a:fillRect/>
          </a:stretch>
        </p:blipFill>
        <p:spPr>
          <a:xfrm>
            <a:off x="6346812" y="2259238"/>
            <a:ext cx="2775416" cy="4024313"/>
          </a:xfrm>
          <a:prstGeom prst="rect">
            <a:avLst/>
          </a:prstGeom>
        </p:spPr>
      </p:pic>
      <p:pic>
        <p:nvPicPr>
          <p:cNvPr id="11" name="Picture 10" descr="A drawing of a cartoon character&#10;&#10;Description automatically generated">
            <a:extLst>
              <a:ext uri="{FF2B5EF4-FFF2-40B4-BE49-F238E27FC236}">
                <a16:creationId xmlns:a16="http://schemas.microsoft.com/office/drawing/2014/main" id="{F158CD70-C527-4568-8F39-D63284C8A366}"/>
              </a:ext>
            </a:extLst>
          </p:cNvPr>
          <p:cNvPicPr>
            <a:picLocks noChangeAspect="1"/>
          </p:cNvPicPr>
          <p:nvPr/>
        </p:nvPicPr>
        <p:blipFill>
          <a:blip r:embed="rId4"/>
          <a:stretch>
            <a:fillRect/>
          </a:stretch>
        </p:blipFill>
        <p:spPr>
          <a:xfrm>
            <a:off x="9373040" y="2259238"/>
            <a:ext cx="2775416" cy="4024314"/>
          </a:xfrm>
          <a:prstGeom prst="rect">
            <a:avLst/>
          </a:prstGeom>
        </p:spPr>
      </p:pic>
      <p:pic>
        <p:nvPicPr>
          <p:cNvPr id="14" name="Picture 13" descr="A picture containing food, plate, colorful, cake&#10;&#10;Description automatically generated">
            <a:extLst>
              <a:ext uri="{FF2B5EF4-FFF2-40B4-BE49-F238E27FC236}">
                <a16:creationId xmlns:a16="http://schemas.microsoft.com/office/drawing/2014/main" id="{011878FF-6E7A-49B2-90C5-D1FD05F8FF13}"/>
              </a:ext>
            </a:extLst>
          </p:cNvPr>
          <p:cNvPicPr>
            <a:picLocks noChangeAspect="1"/>
          </p:cNvPicPr>
          <p:nvPr/>
        </p:nvPicPr>
        <p:blipFill>
          <a:blip r:embed="rId5"/>
          <a:stretch>
            <a:fillRect/>
          </a:stretch>
        </p:blipFill>
        <p:spPr>
          <a:xfrm>
            <a:off x="115524" y="2259238"/>
            <a:ext cx="2954248" cy="4024124"/>
          </a:xfrm>
          <a:prstGeom prst="rect">
            <a:avLst/>
          </a:prstGeom>
        </p:spPr>
      </p:pic>
      <p:sp>
        <p:nvSpPr>
          <p:cNvPr id="3" name="TextBox 2">
            <a:extLst>
              <a:ext uri="{FF2B5EF4-FFF2-40B4-BE49-F238E27FC236}">
                <a16:creationId xmlns:a16="http://schemas.microsoft.com/office/drawing/2014/main" id="{C43EDC4A-F622-4D2E-8617-9DB459BCCB83}"/>
              </a:ext>
            </a:extLst>
          </p:cNvPr>
          <p:cNvSpPr txBox="1"/>
          <p:nvPr/>
        </p:nvSpPr>
        <p:spPr>
          <a:xfrm rot="16200000">
            <a:off x="-631337" y="5160648"/>
            <a:ext cx="1876096" cy="369332"/>
          </a:xfrm>
          <a:prstGeom prst="rect">
            <a:avLst/>
          </a:prstGeom>
          <a:noFill/>
        </p:spPr>
        <p:txBody>
          <a:bodyPr wrap="square" rtlCol="0">
            <a:spAutoFit/>
          </a:bodyPr>
          <a:lstStyle/>
          <a:p>
            <a:r>
              <a:rPr lang="en-US" dirty="0">
                <a:solidFill>
                  <a:schemeClr val="bg1"/>
                </a:solidFill>
              </a:rPr>
              <a:t>KARAELIZABETH</a:t>
            </a:r>
          </a:p>
        </p:txBody>
      </p:sp>
      <p:sp>
        <p:nvSpPr>
          <p:cNvPr id="8" name="TextBox 7">
            <a:extLst>
              <a:ext uri="{FF2B5EF4-FFF2-40B4-BE49-F238E27FC236}">
                <a16:creationId xmlns:a16="http://schemas.microsoft.com/office/drawing/2014/main" id="{369229B3-687D-479C-98C1-987115CD3105}"/>
              </a:ext>
            </a:extLst>
          </p:cNvPr>
          <p:cNvSpPr txBox="1"/>
          <p:nvPr/>
        </p:nvSpPr>
        <p:spPr>
          <a:xfrm rot="16200000">
            <a:off x="2567202" y="5160648"/>
            <a:ext cx="1876096" cy="369332"/>
          </a:xfrm>
          <a:prstGeom prst="rect">
            <a:avLst/>
          </a:prstGeom>
          <a:noFill/>
        </p:spPr>
        <p:txBody>
          <a:bodyPr wrap="square" rtlCol="0">
            <a:spAutoFit/>
          </a:bodyPr>
          <a:lstStyle/>
          <a:p>
            <a:r>
              <a:rPr lang="en-US" dirty="0">
                <a:solidFill>
                  <a:schemeClr val="bg1"/>
                </a:solidFill>
              </a:rPr>
              <a:t>KARAELIZABETH</a:t>
            </a:r>
          </a:p>
        </p:txBody>
      </p:sp>
      <p:sp>
        <p:nvSpPr>
          <p:cNvPr id="10" name="TextBox 9">
            <a:extLst>
              <a:ext uri="{FF2B5EF4-FFF2-40B4-BE49-F238E27FC236}">
                <a16:creationId xmlns:a16="http://schemas.microsoft.com/office/drawing/2014/main" id="{B5EEED82-06B8-4DA4-BA64-78C40469D066}"/>
              </a:ext>
            </a:extLst>
          </p:cNvPr>
          <p:cNvSpPr txBox="1"/>
          <p:nvPr/>
        </p:nvSpPr>
        <p:spPr>
          <a:xfrm rot="16200000">
            <a:off x="5581791" y="5024682"/>
            <a:ext cx="1876096" cy="369332"/>
          </a:xfrm>
          <a:prstGeom prst="rect">
            <a:avLst/>
          </a:prstGeom>
          <a:noFill/>
        </p:spPr>
        <p:txBody>
          <a:bodyPr wrap="square" rtlCol="0">
            <a:spAutoFit/>
          </a:bodyPr>
          <a:lstStyle/>
          <a:p>
            <a:r>
              <a:rPr lang="en-US" dirty="0">
                <a:solidFill>
                  <a:schemeClr val="bg1"/>
                </a:solidFill>
              </a:rPr>
              <a:t>KARAELIZABETH</a:t>
            </a:r>
          </a:p>
        </p:txBody>
      </p:sp>
      <p:sp>
        <p:nvSpPr>
          <p:cNvPr id="12" name="TextBox 11">
            <a:extLst>
              <a:ext uri="{FF2B5EF4-FFF2-40B4-BE49-F238E27FC236}">
                <a16:creationId xmlns:a16="http://schemas.microsoft.com/office/drawing/2014/main" id="{4FB489DE-1D61-4E36-9450-BB0A0ECBB8F0}"/>
              </a:ext>
            </a:extLst>
          </p:cNvPr>
          <p:cNvSpPr txBox="1"/>
          <p:nvPr/>
        </p:nvSpPr>
        <p:spPr>
          <a:xfrm rot="16200000">
            <a:off x="8619658" y="5025485"/>
            <a:ext cx="1876096" cy="369332"/>
          </a:xfrm>
          <a:prstGeom prst="rect">
            <a:avLst/>
          </a:prstGeom>
          <a:noFill/>
        </p:spPr>
        <p:txBody>
          <a:bodyPr wrap="square" rtlCol="0">
            <a:spAutoFit/>
          </a:bodyPr>
          <a:lstStyle/>
          <a:p>
            <a:r>
              <a:rPr lang="en-US" dirty="0">
                <a:solidFill>
                  <a:schemeClr val="bg1"/>
                </a:solidFill>
              </a:rPr>
              <a:t>KARAELIZABETH</a:t>
            </a:r>
          </a:p>
        </p:txBody>
      </p:sp>
    </p:spTree>
    <p:extLst>
      <p:ext uri="{BB962C8B-B14F-4D97-AF65-F5344CB8AC3E}">
        <p14:creationId xmlns:p14="http://schemas.microsoft.com/office/powerpoint/2010/main" val="356735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A3A0-E47B-4557-A20D-05F9975AC672}"/>
              </a:ext>
            </a:extLst>
          </p:cNvPr>
          <p:cNvSpPr>
            <a:spLocks noGrp="1"/>
          </p:cNvSpPr>
          <p:nvPr>
            <p:ph type="title"/>
          </p:nvPr>
        </p:nvSpPr>
        <p:spPr/>
        <p:txBody>
          <a:bodyPr/>
          <a:lstStyle/>
          <a:p>
            <a:r>
              <a:rPr lang="en-US" dirty="0"/>
              <a:t>series #2: Story time!</a:t>
            </a:r>
          </a:p>
        </p:txBody>
      </p:sp>
      <p:pic>
        <p:nvPicPr>
          <p:cNvPr id="3" name="Series #2">
            <a:hlinkClick r:id="" action="ppaction://media"/>
            <a:extLst>
              <a:ext uri="{FF2B5EF4-FFF2-40B4-BE49-F238E27FC236}">
                <a16:creationId xmlns:a16="http://schemas.microsoft.com/office/drawing/2014/main" id="{F32DE2B2-3C08-4417-A703-3A17F53423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68517" y="2057401"/>
            <a:ext cx="3854668" cy="3854668"/>
          </a:xfrm>
          <a:prstGeom prst="rect">
            <a:avLst/>
          </a:prstGeom>
        </p:spPr>
      </p:pic>
    </p:spTree>
    <p:extLst>
      <p:ext uri="{BB962C8B-B14F-4D97-AF65-F5344CB8AC3E}">
        <p14:creationId xmlns:p14="http://schemas.microsoft.com/office/powerpoint/2010/main" val="225626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A3A0-E47B-4557-A20D-05F9975AC672}"/>
              </a:ext>
            </a:extLst>
          </p:cNvPr>
          <p:cNvSpPr>
            <a:spLocks noGrp="1"/>
          </p:cNvSpPr>
          <p:nvPr>
            <p:ph type="title"/>
          </p:nvPr>
        </p:nvSpPr>
        <p:spPr/>
        <p:txBody>
          <a:bodyPr/>
          <a:lstStyle/>
          <a:p>
            <a:r>
              <a:rPr lang="en-US" dirty="0"/>
              <a:t>Series #3</a:t>
            </a:r>
          </a:p>
        </p:txBody>
      </p:sp>
      <p:sp>
        <p:nvSpPr>
          <p:cNvPr id="4" name="Content Placeholder 3">
            <a:extLst>
              <a:ext uri="{FF2B5EF4-FFF2-40B4-BE49-F238E27FC236}">
                <a16:creationId xmlns:a16="http://schemas.microsoft.com/office/drawing/2014/main" id="{4E26DB31-E223-4892-B330-1ECC5BEFA4CF}"/>
              </a:ext>
            </a:extLst>
          </p:cNvPr>
          <p:cNvSpPr>
            <a:spLocks noGrp="1"/>
          </p:cNvSpPr>
          <p:nvPr>
            <p:ph idx="1"/>
          </p:nvPr>
        </p:nvSpPr>
        <p:spPr/>
        <p:txBody>
          <a:bodyPr>
            <a:normAutofit fontScale="92500"/>
          </a:bodyPr>
          <a:lstStyle/>
          <a:p>
            <a:pPr marL="0" indent="0">
              <a:buNone/>
            </a:pPr>
            <a:r>
              <a:rPr lang="en-US" dirty="0"/>
              <a:t>Artist: Kara Elizabeth</a:t>
            </a:r>
          </a:p>
          <a:p>
            <a:pPr marL="0" indent="0">
              <a:buNone/>
            </a:pPr>
            <a:r>
              <a:rPr lang="en-US" dirty="0"/>
              <a:t>Title: South Africa</a:t>
            </a:r>
          </a:p>
          <a:p>
            <a:pPr marL="0" indent="0">
              <a:buNone/>
            </a:pPr>
            <a:r>
              <a:rPr lang="en-US" dirty="0"/>
              <a:t>Medium: Ripped-Paper on Canvas</a:t>
            </a:r>
          </a:p>
          <a:p>
            <a:pPr marL="0" indent="0">
              <a:buNone/>
            </a:pPr>
            <a:r>
              <a:rPr lang="en-US" dirty="0"/>
              <a:t>Year: 2018-2019</a:t>
            </a:r>
          </a:p>
          <a:p>
            <a:pPr marL="0" indent="0">
              <a:buNone/>
            </a:pPr>
            <a:endParaRPr lang="en-US" dirty="0"/>
          </a:p>
          <a:p>
            <a:pPr marL="0" indent="0">
              <a:buNone/>
            </a:pPr>
            <a:r>
              <a:rPr lang="en-US" dirty="0"/>
              <a:t>This series was inspired by my travels to South Africa, summer of 2015 &amp; 2017.</a:t>
            </a:r>
          </a:p>
          <a:p>
            <a:pPr marL="0" indent="0">
              <a:buNone/>
            </a:pPr>
            <a:endParaRPr lang="en-US" dirty="0"/>
          </a:p>
          <a:p>
            <a:pPr marL="0" indent="0">
              <a:buNone/>
            </a:pPr>
            <a:r>
              <a:rPr lang="en-US" dirty="0"/>
              <a:t>Lesson #3: Choose Joy</a:t>
            </a:r>
          </a:p>
          <a:p>
            <a:pPr marL="0" indent="0">
              <a:buNone/>
            </a:pPr>
            <a:r>
              <a:rPr lang="en-US" sz="2400" dirty="0">
                <a:latin typeface="Corbel" panose="020B0503020204020204" pitchFamily="34" charset="0"/>
              </a:rPr>
              <a:t>As young people, you don’t have any choice about the family you get, where you live, or how much  money you have. But you do have a choice about how you show up in the world.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69831044"/>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E04FA76068A649A141D2E6B9AA2B9D" ma:contentTypeVersion="10" ma:contentTypeDescription="Create a new document." ma:contentTypeScope="" ma:versionID="a287d73e83e33a35b1a5d0c6b04838b5">
  <xsd:schema xmlns:xsd="http://www.w3.org/2001/XMLSchema" xmlns:xs="http://www.w3.org/2001/XMLSchema" xmlns:p="http://schemas.microsoft.com/office/2006/metadata/properties" xmlns:ns2="44a15468-8887-49f7-a1c9-40d5c4966423" xmlns:ns3="329408a4-4035-4935-861c-193f7d391268" targetNamespace="http://schemas.microsoft.com/office/2006/metadata/properties" ma:root="true" ma:fieldsID="87c8b33b5e31620454581437df5af8ef" ns2:_="" ns3:_="">
    <xsd:import namespace="44a15468-8887-49f7-a1c9-40d5c4966423"/>
    <xsd:import namespace="329408a4-4035-4935-861c-193f7d39126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15468-8887-49f7-a1c9-40d5c49664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9408a4-4035-4935-861c-193f7d3912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C3D1D9-8520-42C3-BC4B-18CD6B2BD3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15468-8887-49f7-a1c9-40d5c4966423"/>
    <ds:schemaRef ds:uri="329408a4-4035-4935-861c-193f7d3912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CB7797-8928-4AD9-95F2-6D6304932F6D}">
  <ds:schemaRefs>
    <ds:schemaRef ds:uri="http://schemas.microsoft.com/sharepoint/v3/contenttype/forms"/>
  </ds:schemaRefs>
</ds:datastoreItem>
</file>

<file path=customXml/itemProps3.xml><?xml version="1.0" encoding="utf-8"?>
<ds:datastoreItem xmlns:ds="http://schemas.openxmlformats.org/officeDocument/2006/customXml" ds:itemID="{603A83B1-8736-4F8C-BC5B-210C12787C76}">
  <ds:schemaRefs>
    <ds:schemaRef ds:uri="http://schemas.openxmlformats.org/package/2006/metadata/core-properties"/>
    <ds:schemaRef ds:uri="http://purl.org/dc/terms/"/>
    <ds:schemaRef ds:uri="http://schemas.microsoft.com/office/infopath/2007/PartnerControls"/>
    <ds:schemaRef ds:uri="http://purl.org/dc/dcmitype/"/>
    <ds:schemaRef ds:uri="http://schemas.microsoft.com/office/2006/documentManagement/types"/>
    <ds:schemaRef ds:uri="http://purl.org/dc/elements/1.1/"/>
    <ds:schemaRef ds:uri="http://schemas.microsoft.com/office/2006/metadata/properties"/>
    <ds:schemaRef ds:uri="329408a4-4035-4935-861c-193f7d391268"/>
    <ds:schemaRef ds:uri="44a15468-8887-49f7-a1c9-40d5c496642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647</TotalTime>
  <Words>511</Words>
  <Application>Microsoft Office PowerPoint</Application>
  <PresentationFormat>Widescreen</PresentationFormat>
  <Paragraphs>72</Paragraphs>
  <Slides>17</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Century Gothic</vt:lpstr>
      <vt:lpstr>Corbel</vt:lpstr>
      <vt:lpstr>Vapor Trail</vt:lpstr>
      <vt:lpstr>Artmaking &amp; Storytelling</vt:lpstr>
      <vt:lpstr>vocabulary</vt:lpstr>
      <vt:lpstr>Series #1</vt:lpstr>
      <vt:lpstr>Series #1</vt:lpstr>
      <vt:lpstr>series #1: Story time!</vt:lpstr>
      <vt:lpstr>Series #2</vt:lpstr>
      <vt:lpstr>Series #2</vt:lpstr>
      <vt:lpstr>series #2: Story time!</vt:lpstr>
      <vt:lpstr>Series #3</vt:lpstr>
      <vt:lpstr>Series #3</vt:lpstr>
      <vt:lpstr>series #3: Story time!</vt:lpstr>
      <vt:lpstr>Which artwork  is your favorite?  Choose one  and answer  these questions…   </vt:lpstr>
      <vt:lpstr>Now it’s Your turn!  Draw a portrait of someone who made a significant (positive or negative) impact in your life.   </vt:lpstr>
      <vt:lpstr>storytelling:  Journal the story connected to your drawing.  Be sure to answer the following questions.     1. location: inside or outside? What is around you? are other people there?   2. senses: What do you see? what do you hear? What can you smell?   3. Emotions: How do you feel? What are you thinking?  Are you happy, sad, scared, lonely, embarrassed, excited?   4. Impact: positive or negative? What happened next? How did this affect you?  5. Lesson: What lesson can you take away from this experience? How will this lesson influence how you treat others? How you treat yourself?      </vt:lpstr>
      <vt:lpstr>  Collaboration     Share your story with someone!   include details, emotional impact, and the lesson(s) that you learned.   What is the moral of your story? How can this story inspire or empower others?  </vt:lpstr>
      <vt:lpstr>Multiple intelligences</vt:lpstr>
      <vt:lpstr>standards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Artmaking &amp; Storytelling</dc:title>
  <dc:creator>Kara Elizabeth</dc:creator>
  <cp:lastModifiedBy>Little, Leigh Ann</cp:lastModifiedBy>
  <cp:revision>43</cp:revision>
  <dcterms:created xsi:type="dcterms:W3CDTF">2020-05-18T18:46:34Z</dcterms:created>
  <dcterms:modified xsi:type="dcterms:W3CDTF">2020-05-21T13:03:14Z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0x01010064E04FA76068A649A141D2E6B9AA2B9D</vt:lpwstr>
  </property>
</Properties>
</file>