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2" r:id="rId4"/>
    <p:sldId id="290" r:id="rId5"/>
    <p:sldId id="291" r:id="rId6"/>
    <p:sldId id="292" r:id="rId7"/>
    <p:sldId id="293" r:id="rId8"/>
    <p:sldId id="280" r:id="rId9"/>
    <p:sldId id="258" r:id="rId10"/>
    <p:sldId id="259" r:id="rId11"/>
    <p:sldId id="260" r:id="rId12"/>
    <p:sldId id="261" r:id="rId13"/>
    <p:sldId id="263" r:id="rId14"/>
    <p:sldId id="262" r:id="rId15"/>
    <p:sldId id="314" r:id="rId16"/>
    <p:sldId id="264" r:id="rId17"/>
    <p:sldId id="269" r:id="rId18"/>
    <p:sldId id="265" r:id="rId19"/>
    <p:sldId id="271" r:id="rId20"/>
    <p:sldId id="266" r:id="rId21"/>
    <p:sldId id="272" r:id="rId22"/>
    <p:sldId id="267" r:id="rId23"/>
    <p:sldId id="273" r:id="rId24"/>
    <p:sldId id="270" r:id="rId25"/>
    <p:sldId id="274" r:id="rId26"/>
    <p:sldId id="268" r:id="rId27"/>
    <p:sldId id="275" r:id="rId28"/>
    <p:sldId id="313" r:id="rId29"/>
    <p:sldId id="276" r:id="rId30"/>
    <p:sldId id="281" r:id="rId31"/>
    <p:sldId id="278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310" r:id="rId41"/>
    <p:sldId id="31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54EBCB8-343E-47A3-9175-B96DAE9FF4AF}">
          <p14:sldIdLst>
            <p14:sldId id="256"/>
            <p14:sldId id="257"/>
          </p14:sldIdLst>
        </p14:section>
        <p14:section name="Old Time Music" id="{FFA89332-C065-44A9-8AD1-A8C33FF4AB38}">
          <p14:sldIdLst>
            <p14:sldId id="312"/>
            <p14:sldId id="290"/>
            <p14:sldId id="291"/>
            <p14:sldId id="292"/>
            <p14:sldId id="293"/>
          </p14:sldIdLst>
        </p14:section>
        <p14:section name="Bile 'em Cabbage" id="{53B34482-7754-424F-AF3F-F19996BE38BC}">
          <p14:sldIdLst>
            <p14:sldId id="280"/>
            <p14:sldId id="258"/>
            <p14:sldId id="259"/>
          </p14:sldIdLst>
        </p14:section>
        <p14:section name="Form 1" id="{57AA9F97-9C94-4637-9EC6-273EF085D2FB}">
          <p14:sldIdLst>
            <p14:sldId id="260"/>
            <p14:sldId id="261"/>
            <p14:sldId id="263"/>
            <p14:sldId id="262"/>
            <p14:sldId id="314"/>
            <p14:sldId id="264"/>
            <p14:sldId id="269"/>
            <p14:sldId id="265"/>
            <p14:sldId id="271"/>
            <p14:sldId id="266"/>
            <p14:sldId id="272"/>
            <p14:sldId id="267"/>
            <p14:sldId id="273"/>
            <p14:sldId id="270"/>
            <p14:sldId id="274"/>
            <p14:sldId id="268"/>
            <p14:sldId id="275"/>
            <p14:sldId id="313"/>
            <p14:sldId id="276"/>
          </p14:sldIdLst>
        </p14:section>
        <p14:section name="Old Joe Clark" id="{B60C8009-5481-48EC-A3A4-9307BCE74251}">
          <p14:sldIdLst>
            <p14:sldId id="281"/>
            <p14:sldId id="278"/>
            <p14:sldId id="282"/>
          </p14:sldIdLst>
        </p14:section>
        <p14:section name="Form 2" id="{62F00ABE-72FE-454B-8832-B4E679B476F9}">
          <p14:sldIdLst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  <p14:section name="Ending" id="{025067A7-A2A5-4CEA-BAAD-AB3CDCBED104}">
          <p14:sldIdLst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e Figuracion" initials="GF" lastIdx="1" clrIdx="0">
    <p:extLst>
      <p:ext uri="{19B8F6BF-5375-455C-9EA6-DF929625EA0E}">
        <p15:presenceInfo xmlns:p15="http://schemas.microsoft.com/office/powerpoint/2012/main" userId="4bade32a0f4578c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84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6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677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4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62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517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74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504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54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3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75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9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36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34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0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9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1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922B2B-1E28-4AED-BC07-EF65F8F29CFC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15F6F15-D8A3-4D19-B643-FD018835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8.pn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9.png"/><Relationship Id="rId5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1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9.png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7.mp3"/><Relationship Id="rId7" Type="http://schemas.openxmlformats.org/officeDocument/2006/relationships/slide" Target="slide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17.mp3"/><Relationship Id="rId9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slide" Target="slide19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slide" Target="slide22.xml"/><Relationship Id="rId5" Type="http://schemas.openxmlformats.org/officeDocument/2006/relationships/image" Target="../media/image15.png"/><Relationship Id="rId4" Type="http://schemas.openxmlformats.org/officeDocument/2006/relationships/slide" Target="slide21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slide" Target="slide23.xml"/><Relationship Id="rId5" Type="http://schemas.openxmlformats.org/officeDocument/2006/relationships/image" Target="../media/image15.png"/><Relationship Id="rId4" Type="http://schemas.openxmlformats.org/officeDocument/2006/relationships/slide" Target="slide24.xm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microsoft.com/office/2007/relationships/media" Target="../media/media18.mp3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2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jpg"/><Relationship Id="rId4" Type="http://schemas.openxmlformats.org/officeDocument/2006/relationships/audio" Target="../media/media18.mp3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6.jp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openxmlformats.org/officeDocument/2006/relationships/image" Target="../media/image16.jpg"/><Relationship Id="rId5" Type="http://schemas.microsoft.com/office/2007/relationships/media" Target="../media/media23.mp3"/><Relationship Id="rId10" Type="http://schemas.openxmlformats.org/officeDocument/2006/relationships/image" Target="../media/image8.png"/><Relationship Id="rId4" Type="http://schemas.openxmlformats.org/officeDocument/2006/relationships/audio" Target="../media/media22.mp3"/><Relationship Id="rId9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slide" Target="slide35.xml"/><Relationship Id="rId5" Type="http://schemas.openxmlformats.org/officeDocument/2006/relationships/image" Target="../media/image14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6.jp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CB10-1AC8-4867-9B74-B390EF872C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Online Teaching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776EF-C381-400A-B566-DB7A592B8D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Mr. Figuracion</a:t>
            </a:r>
          </a:p>
        </p:txBody>
      </p:sp>
    </p:spTree>
    <p:extLst>
      <p:ext uri="{BB962C8B-B14F-4D97-AF65-F5344CB8AC3E}">
        <p14:creationId xmlns:p14="http://schemas.microsoft.com/office/powerpoint/2010/main" val="2970433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D7DC-5791-4E48-B65C-92BFB9A7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Bile ‘</a:t>
            </a:r>
            <a:r>
              <a:rPr lang="en-US" dirty="0" err="1"/>
              <a:t>em</a:t>
            </a:r>
            <a:r>
              <a:rPr lang="en-US" dirty="0"/>
              <a:t> Cabbage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BAF27-1B0F-487D-96D7-FCBAB0431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129527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Raccoons, they got bushy tails</a:t>
            </a:r>
          </a:p>
          <a:p>
            <a:pPr marL="0" indent="0">
              <a:buNone/>
            </a:pPr>
            <a:r>
              <a:rPr lang="en-US" sz="3600" dirty="0"/>
              <a:t>Possum's tails are bare</a:t>
            </a:r>
          </a:p>
          <a:p>
            <a:pPr marL="0" indent="0">
              <a:buNone/>
            </a:pPr>
            <a:r>
              <a:rPr lang="en-US" sz="3600" dirty="0"/>
              <a:t>Rabbits they got hardly any tail</a:t>
            </a:r>
          </a:p>
          <a:p>
            <a:pPr marL="0" indent="0">
              <a:buNone/>
            </a:pPr>
            <a:r>
              <a:rPr lang="en-US" sz="3600" dirty="0"/>
              <a:t>Just a little tuft of hair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963F4F-1F7D-4540-898B-EB5F44E34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99" y="2928112"/>
            <a:ext cx="3844899" cy="294775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CB7F66-6743-4D2B-984F-D68CD7E42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7051699" y="2928112"/>
            <a:ext cx="3952632" cy="3952632"/>
          </a:xfrm>
          <a:prstGeom prst="rect">
            <a:avLst/>
          </a:prstGeom>
        </p:spPr>
      </p:pic>
      <p:pic>
        <p:nvPicPr>
          <p:cNvPr id="4" name="Raccoon Verse">
            <a:hlinkClick r:id="" action="ppaction://media"/>
            <a:extLst>
              <a:ext uri="{FF2B5EF4-FFF2-40B4-BE49-F238E27FC236}">
                <a16:creationId xmlns:a16="http://schemas.microsoft.com/office/drawing/2014/main" id="{9B9D108A-A9E7-42BD-A3DC-A04ACFF16D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7120127" y="2657178"/>
            <a:ext cx="3630999" cy="36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parts of the song are repeated?</a:t>
            </a:r>
            <a:br>
              <a:rPr lang="en-US" dirty="0"/>
            </a:br>
            <a:r>
              <a:rPr lang="en-US" dirty="0"/>
              <a:t>Sing Along with Me!</a:t>
            </a:r>
          </a:p>
        </p:txBody>
      </p:sp>
      <p:pic>
        <p:nvPicPr>
          <p:cNvPr id="5" name="Content Placeholder 4" descr="A picture containing flowe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4982D0C-F5BC-4E35-AFC7-A8DC558F0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2557993"/>
            <a:ext cx="3317875" cy="3317875"/>
          </a:xfr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E2EDF6-CDE9-4C06-9791-A6FA98E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33" y="2557993"/>
            <a:ext cx="4327663" cy="3317875"/>
          </a:xfrm>
          <a:prstGeom prst="rect">
            <a:avLst/>
          </a:prstGeom>
        </p:spPr>
      </p:pic>
      <p:pic>
        <p:nvPicPr>
          <p:cNvPr id="3" name="Bile Em Cabbage">
            <a:hlinkClick r:id="" action="ppaction://media"/>
            <a:extLst>
              <a:ext uri="{FF2B5EF4-FFF2-40B4-BE49-F238E27FC236}">
                <a16:creationId xmlns:a16="http://schemas.microsoft.com/office/drawing/2014/main" id="{FE47BB6A-6676-48AA-B7BA-66DBAA164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896598" y="710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Almost! Go back and try again</a:t>
            </a:r>
          </a:p>
        </p:txBody>
      </p:sp>
      <p:pic>
        <p:nvPicPr>
          <p:cNvPr id="10" name="Content Placeholder 9" descr="A picture containing object, cloc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E5C106D-A3A8-4CA9-991F-E5D9150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5" y="1963532"/>
            <a:ext cx="4720190" cy="4720190"/>
          </a:xfrm>
        </p:spPr>
      </p:pic>
      <p:pic>
        <p:nvPicPr>
          <p:cNvPr id="3" name="Almost">
            <a:hlinkClick r:id="" action="ppaction://media"/>
            <a:extLst>
              <a:ext uri="{FF2B5EF4-FFF2-40B4-BE49-F238E27FC236}">
                <a16:creationId xmlns:a16="http://schemas.microsoft.com/office/drawing/2014/main" id="{5FF7F466-CCCA-4A9E-ADDD-0F9202DF0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Job!</a:t>
            </a:r>
          </a:p>
        </p:txBody>
      </p:sp>
      <p:pic>
        <p:nvPicPr>
          <p:cNvPr id="5" name="Content Placeholder 4" descr="A picture containing flower&#10;&#10;Description automatically generated">
            <a:extLst>
              <a:ext uri="{FF2B5EF4-FFF2-40B4-BE49-F238E27FC236}">
                <a16:creationId xmlns:a16="http://schemas.microsoft.com/office/drawing/2014/main" id="{F4982D0C-F5BC-4E35-AFC7-A8DC558F0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557994"/>
            <a:ext cx="3048000" cy="3048000"/>
          </a:xfr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E2EDF6-CDE9-4C06-9791-A6FA98E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33" y="2557993"/>
            <a:ext cx="3975653" cy="304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CAEE9-42CA-4495-8644-87656270F7F9}"/>
              </a:ext>
            </a:extLst>
          </p:cNvPr>
          <p:cNvSpPr txBox="1"/>
          <p:nvPr/>
        </p:nvSpPr>
        <p:spPr>
          <a:xfrm>
            <a:off x="3121572" y="5528441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34182-00F5-4246-BFF1-18BD2DB02EB7}"/>
              </a:ext>
            </a:extLst>
          </p:cNvPr>
          <p:cNvSpPr txBox="1"/>
          <p:nvPr/>
        </p:nvSpPr>
        <p:spPr>
          <a:xfrm>
            <a:off x="6657559" y="5521925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Verse</a:t>
            </a:r>
          </a:p>
        </p:txBody>
      </p:sp>
      <p:pic>
        <p:nvPicPr>
          <p:cNvPr id="4" name="13">
            <a:hlinkClick r:id="" action="ppaction://media"/>
            <a:extLst>
              <a:ext uri="{FF2B5EF4-FFF2-40B4-BE49-F238E27FC236}">
                <a16:creationId xmlns:a16="http://schemas.microsoft.com/office/drawing/2014/main" id="{DE638917-7D7F-45D5-A7EE-AE3B45BC9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991272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7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Verse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F804-DCD6-4580-8470-4A92CA9E3850}"/>
              </a:ext>
            </a:extLst>
          </p:cNvPr>
          <p:cNvSpPr txBox="1">
            <a:spLocks/>
          </p:cNvSpPr>
          <p:nvPr/>
        </p:nvSpPr>
        <p:spPr>
          <a:xfrm>
            <a:off x="1176132" y="2556932"/>
            <a:ext cx="612952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Possum is a </a:t>
            </a:r>
            <a:r>
              <a:rPr lang="en-US" sz="3600" dirty="0" err="1"/>
              <a:t>cunnin</a:t>
            </a:r>
            <a:r>
              <a:rPr lang="en-US" sz="3600" dirty="0"/>
              <a:t>’ thing</a:t>
            </a:r>
            <a:br>
              <a:rPr lang="en-US" sz="3600" dirty="0"/>
            </a:br>
            <a:r>
              <a:rPr lang="en-US" sz="3600" dirty="0"/>
              <a:t>He travels in the dark</a:t>
            </a:r>
            <a:br>
              <a:rPr lang="en-US" sz="3600" dirty="0"/>
            </a:br>
            <a:r>
              <a:rPr lang="en-US" sz="3600" dirty="0"/>
              <a:t>And never thinks to curl his tail</a:t>
            </a:r>
            <a:br>
              <a:rPr lang="en-US" sz="3600" dirty="0"/>
            </a:br>
            <a:r>
              <a:rPr lang="en-US" sz="3600" dirty="0"/>
              <a:t>Till he hears Rover bark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96" y="2994991"/>
            <a:ext cx="4420497" cy="207272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428561-A1F5-4759-8E67-AD2BD7867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7431494" y="2684833"/>
            <a:ext cx="3063134" cy="3063134"/>
          </a:xfrm>
          <a:prstGeom prst="rect">
            <a:avLst/>
          </a:prstGeom>
        </p:spPr>
      </p:pic>
      <p:pic>
        <p:nvPicPr>
          <p:cNvPr id="5" name="14">
            <a:hlinkClick r:id="" action="ppaction://media"/>
            <a:extLst>
              <a:ext uri="{FF2B5EF4-FFF2-40B4-BE49-F238E27FC236}">
                <a16:creationId xmlns:a16="http://schemas.microsoft.com/office/drawing/2014/main" id="{39A7DC10-B3ED-45E2-937B-2278D8A40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7431494" y="2684833"/>
            <a:ext cx="2941564" cy="29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8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AF34-19DB-40E2-AF93-9C065453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Form?</a:t>
            </a:r>
          </a:p>
        </p:txBody>
      </p:sp>
      <p:pic>
        <p:nvPicPr>
          <p:cNvPr id="9" name="Content Placeholder 8" descr="A picture containing room, computer&#10;&#10;Description automatically generated">
            <a:extLst>
              <a:ext uri="{FF2B5EF4-FFF2-40B4-BE49-F238E27FC236}">
                <a16:creationId xmlns:a16="http://schemas.microsoft.com/office/drawing/2014/main" id="{0F9BF7E4-BF63-49EA-98E5-32E33E08F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27" y="2461492"/>
            <a:ext cx="3745346" cy="3745346"/>
          </a:xfrm>
        </p:spPr>
      </p:pic>
      <p:pic>
        <p:nvPicPr>
          <p:cNvPr id="10" name="15">
            <a:hlinkClick r:id="" action="ppaction://media"/>
            <a:extLst>
              <a:ext uri="{FF2B5EF4-FFF2-40B4-BE49-F238E27FC236}">
                <a16:creationId xmlns:a16="http://schemas.microsoft.com/office/drawing/2014/main" id="{0FCCE699-0C21-457A-9E57-595A4DCA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021858" y="2049703"/>
            <a:ext cx="4148283" cy="41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the Form: What Order Do You Hear These Parts?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6" y="3429000"/>
            <a:ext cx="2940252" cy="1378651"/>
          </a:xfrm>
          <a:prstGeom prst="rect">
            <a:avLst/>
          </a:prstGeom>
        </p:spPr>
      </p:pic>
      <p:pic>
        <p:nvPicPr>
          <p:cNvPr id="5" name="Picture 4" descr="A picture containing flower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16D9274-CFF4-4A25-99D7-04DD4C023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664694"/>
            <a:ext cx="2525110" cy="252511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E03EA1-27FD-46C6-9919-F16720D52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904899"/>
            <a:ext cx="2667000" cy="2044700"/>
          </a:xfrm>
          <a:prstGeom prst="rect">
            <a:avLst/>
          </a:prstGeom>
        </p:spPr>
      </p:pic>
      <p:pic>
        <p:nvPicPr>
          <p:cNvPr id="3" name="Bile Em Cabbage">
            <a:hlinkClick r:id="" action="ppaction://media"/>
            <a:extLst>
              <a:ext uri="{FF2B5EF4-FFF2-40B4-BE49-F238E27FC236}">
                <a16:creationId xmlns:a16="http://schemas.microsoft.com/office/drawing/2014/main" id="{7CCC980C-5AD7-442F-AD4D-339CA82CB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10806546" y="778164"/>
            <a:ext cx="609600" cy="609600"/>
          </a:xfrm>
          <a:prstGeom prst="rect">
            <a:avLst/>
          </a:prstGeom>
        </p:spPr>
      </p:pic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73FF9C34-F51C-40C5-AC99-EBEDB5BB16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10952016" y="611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1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Almost! Go back and try again</a:t>
            </a:r>
          </a:p>
        </p:txBody>
      </p:sp>
      <p:pic>
        <p:nvPicPr>
          <p:cNvPr id="10" name="Content Placeholder 9" descr="A picture containing object, cloc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E5C106D-A3A8-4CA9-991F-E5D9150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5" y="1963532"/>
            <a:ext cx="4720190" cy="4720190"/>
          </a:xfrm>
        </p:spPr>
      </p:pic>
      <p:pic>
        <p:nvPicPr>
          <p:cNvPr id="4" name="Almost">
            <a:hlinkClick r:id="" action="ppaction://media"/>
            <a:extLst>
              <a:ext uri="{FF2B5EF4-FFF2-40B4-BE49-F238E27FC236}">
                <a16:creationId xmlns:a16="http://schemas.microsoft.com/office/drawing/2014/main" id="{A08D22E7-07DC-42E2-AAF2-619224747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7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Form</a:t>
            </a:r>
          </a:p>
        </p:txBody>
      </p:sp>
      <p:pic>
        <p:nvPicPr>
          <p:cNvPr id="8" name="Picture 7" descr="A picture containing drawin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6" y="2857499"/>
            <a:ext cx="2940252" cy="1378651"/>
          </a:xfrm>
          <a:prstGeom prst="rect">
            <a:avLst/>
          </a:prstGeom>
        </p:spPr>
      </p:pic>
      <p:pic>
        <p:nvPicPr>
          <p:cNvPr id="5" name="Picture 4" descr="A picture containing flowe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16D9274-CFF4-4A25-99D7-04DD4C023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284270"/>
            <a:ext cx="2525110" cy="252511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DCE03EA1-27FD-46C6-9919-F16720D52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527302"/>
            <a:ext cx="2667000" cy="2044700"/>
          </a:xfrm>
          <a:prstGeom prst="rect">
            <a:avLst/>
          </a:prstGeom>
        </p:spPr>
      </p:pic>
      <p:pic>
        <p:nvPicPr>
          <p:cNvPr id="6" name="Picture 5" descr="A picture containing flower&#10;&#10;Description automatically generated">
            <a:extLst>
              <a:ext uri="{FF2B5EF4-FFF2-40B4-BE49-F238E27FC236}">
                <a16:creationId xmlns:a16="http://schemas.microsoft.com/office/drawing/2014/main" id="{A8DE104F-DA95-4F7B-BF61-EC63CAFAB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46" y="4809380"/>
            <a:ext cx="1442866" cy="1442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25A10-001E-4CF6-BF32-FF7AE623512D}"/>
              </a:ext>
            </a:extLst>
          </p:cNvPr>
          <p:cNvSpPr txBox="1"/>
          <p:nvPr/>
        </p:nvSpPr>
        <p:spPr>
          <a:xfrm>
            <a:off x="2377646" y="4930648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1</a:t>
            </a:r>
          </a:p>
        </p:txBody>
      </p:sp>
      <p:pic>
        <p:nvPicPr>
          <p:cNvPr id="4" name="18">
            <a:hlinkClick r:id="" action="ppaction://media"/>
            <a:extLst>
              <a:ext uri="{FF2B5EF4-FFF2-40B4-BE49-F238E27FC236}">
                <a16:creationId xmlns:a16="http://schemas.microsoft.com/office/drawing/2014/main" id="{5441E991-72C2-47F2-9EFC-3CCB67597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Almost! Go back and try again</a:t>
            </a:r>
          </a:p>
        </p:txBody>
      </p:sp>
      <p:pic>
        <p:nvPicPr>
          <p:cNvPr id="10" name="Content Placeholder 9" descr="A picture containing object, cloc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E5C106D-A3A8-4CA9-991F-E5D9150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5" y="1963532"/>
            <a:ext cx="4720190" cy="4720190"/>
          </a:xfrm>
        </p:spPr>
      </p:pic>
      <p:pic>
        <p:nvPicPr>
          <p:cNvPr id="4" name="Almost">
            <a:hlinkClick r:id="" action="ppaction://media"/>
            <a:extLst>
              <a:ext uri="{FF2B5EF4-FFF2-40B4-BE49-F238E27FC236}">
                <a16:creationId xmlns:a16="http://schemas.microsoft.com/office/drawing/2014/main" id="{C56ECE00-4292-4293-B996-B6AF4DAA4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0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6A8C0E2-D1D1-4EB3-9687-B35C5E9B9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15" y="3714325"/>
            <a:ext cx="2198156" cy="1342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C29B03-70BD-47D7-9435-8AA10BF0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this PowerPoint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415C9-2189-467B-A906-5B2EC80AA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14319"/>
            <a:ext cx="9601196" cy="33189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Click on Pictures like these</a:t>
            </a:r>
          </a:p>
        </p:txBody>
      </p:sp>
      <p:pic>
        <p:nvPicPr>
          <p:cNvPr id="28" name="Picture 27" descr="A picture containing flower&#10;&#10;Description automatically generated">
            <a:extLst>
              <a:ext uri="{FF2B5EF4-FFF2-40B4-BE49-F238E27FC236}">
                <a16:creationId xmlns:a16="http://schemas.microsoft.com/office/drawing/2014/main" id="{91BC0AB3-945D-4740-847E-B49AEDEDB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414319"/>
            <a:ext cx="1317772" cy="1317772"/>
          </a:xfrm>
          <a:prstGeom prst="rect">
            <a:avLst/>
          </a:prstGeom>
        </p:spPr>
      </p:pic>
      <p:pic>
        <p:nvPicPr>
          <p:cNvPr id="30" name="Picture 2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3533618-6720-4F52-8836-19D25E6A9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577" y="4496499"/>
            <a:ext cx="1765523" cy="1765523"/>
          </a:xfrm>
          <a:prstGeom prst="rect">
            <a:avLst/>
          </a:prstGeom>
        </p:spPr>
      </p:pic>
      <p:pic>
        <p:nvPicPr>
          <p:cNvPr id="32" name="Picture 31" descr="A close up of a guitar&#10;&#10;Description automatically generated">
            <a:extLst>
              <a:ext uri="{FF2B5EF4-FFF2-40B4-BE49-F238E27FC236}">
                <a16:creationId xmlns:a16="http://schemas.microsoft.com/office/drawing/2014/main" id="{F182F339-7E68-4389-AE5C-6BE9C6635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760" y="2717217"/>
            <a:ext cx="1196837" cy="1303789"/>
          </a:xfrm>
          <a:prstGeom prst="rect">
            <a:avLst/>
          </a:prstGeom>
        </p:spPr>
      </p:pic>
      <p:pic>
        <p:nvPicPr>
          <p:cNvPr id="34" name="Picture 3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901671C-7947-4C1B-9233-DE2F9068FC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0" y="4073787"/>
            <a:ext cx="1068363" cy="1966914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7BA616A7-585D-4DB2-BAA2-A81D0EDD7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72" y="2717217"/>
            <a:ext cx="1840182" cy="2051253"/>
          </a:xfrm>
          <a:prstGeom prst="rect">
            <a:avLst/>
          </a:prstGeom>
        </p:spPr>
      </p:pic>
      <p:pic>
        <p:nvPicPr>
          <p:cNvPr id="38" name="Picture 37" descr="A close up of a guitar&#10;&#10;Description automatically generated">
            <a:extLst>
              <a:ext uri="{FF2B5EF4-FFF2-40B4-BE49-F238E27FC236}">
                <a16:creationId xmlns:a16="http://schemas.microsoft.com/office/drawing/2014/main" id="{36C9F642-4B2A-4778-86CA-76CFCAD12A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828" flipH="1">
            <a:off x="3142057" y="4697992"/>
            <a:ext cx="643156" cy="1286312"/>
          </a:xfrm>
          <a:prstGeom prst="rect">
            <a:avLst/>
          </a:prstGeom>
        </p:spPr>
      </p:pic>
      <p:pic>
        <p:nvPicPr>
          <p:cNvPr id="40" name="Picture 39" descr="Food on a plate&#10;&#10;Description automatically generated">
            <a:extLst>
              <a:ext uri="{FF2B5EF4-FFF2-40B4-BE49-F238E27FC236}">
                <a16:creationId xmlns:a16="http://schemas.microsoft.com/office/drawing/2014/main" id="{826BC12C-A37C-4EC5-A83D-65A86A1AC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54" y="4878478"/>
            <a:ext cx="1840182" cy="1383544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3D4D4C-A62D-4769-817D-7DB9E240A9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14" y="2460115"/>
            <a:ext cx="2134832" cy="1000999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BF9DF7-597B-436E-8EC5-3C430006DD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5" y="4768470"/>
            <a:ext cx="1642700" cy="1259403"/>
          </a:xfrm>
          <a:prstGeom prst="rect">
            <a:avLst/>
          </a:prstGeom>
        </p:spPr>
      </p:pic>
      <p:pic>
        <p:nvPicPr>
          <p:cNvPr id="46" name="Picture 45" descr="A picture containing instrument, music, guitar, violin&#10;&#10;Description automatically generated">
            <a:extLst>
              <a:ext uri="{FF2B5EF4-FFF2-40B4-BE49-F238E27FC236}">
                <a16:creationId xmlns:a16="http://schemas.microsoft.com/office/drawing/2014/main" id="{C3A095CE-B2B2-4F0A-A7AA-D25541FC5C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60" y="3062913"/>
            <a:ext cx="1916185" cy="1916185"/>
          </a:xfrm>
          <a:prstGeom prst="rect">
            <a:avLst/>
          </a:prstGeom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55ED35-7E13-492F-849D-FDB7855247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63" y="3160638"/>
            <a:ext cx="1108926" cy="1372634"/>
          </a:xfrm>
          <a:prstGeom prst="rect">
            <a:avLst/>
          </a:prstGeom>
        </p:spPr>
      </p:pic>
      <p:pic>
        <p:nvPicPr>
          <p:cNvPr id="49" name="Intro">
            <a:hlinkClick r:id="" action="ppaction://media"/>
            <a:extLst>
              <a:ext uri="{FF2B5EF4-FFF2-40B4-BE49-F238E27FC236}">
                <a16:creationId xmlns:a16="http://schemas.microsoft.com/office/drawing/2014/main" id="{EAC42490-B0EF-4A3B-ACC0-D90DE53AF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alphaModFix amt="0"/>
          </a:blip>
          <a:stretch>
            <a:fillRect/>
          </a:stretch>
        </p:blipFill>
        <p:spPr>
          <a:xfrm>
            <a:off x="10902189" y="674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4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Form</a:t>
            </a:r>
          </a:p>
        </p:txBody>
      </p:sp>
      <p:pic>
        <p:nvPicPr>
          <p:cNvPr id="8" name="Picture 7" descr="A picture containing drawin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6" y="2857499"/>
            <a:ext cx="2940252" cy="1378651"/>
          </a:xfrm>
          <a:prstGeom prst="rect">
            <a:avLst/>
          </a:prstGeom>
        </p:spPr>
      </p:pic>
      <p:pic>
        <p:nvPicPr>
          <p:cNvPr id="5" name="Picture 4" descr="A picture containing flow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16D9274-CFF4-4A25-99D7-04DD4C023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284270"/>
            <a:ext cx="2525110" cy="252511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CE03EA1-27FD-46C6-9919-F16720D52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527302"/>
            <a:ext cx="2667000" cy="2044700"/>
          </a:xfrm>
          <a:prstGeom prst="rect">
            <a:avLst/>
          </a:prstGeom>
        </p:spPr>
      </p:pic>
      <p:pic>
        <p:nvPicPr>
          <p:cNvPr id="6" name="Picture 5" descr="A picture containing flower&#10;&#10;Description automatically generated">
            <a:extLst>
              <a:ext uri="{FF2B5EF4-FFF2-40B4-BE49-F238E27FC236}">
                <a16:creationId xmlns:a16="http://schemas.microsoft.com/office/drawing/2014/main" id="{A8DE104F-DA95-4F7B-BF61-EC63CAFAB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46" y="4809380"/>
            <a:ext cx="1442866" cy="1442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25A10-001E-4CF6-BF32-FF7AE623512D}"/>
              </a:ext>
            </a:extLst>
          </p:cNvPr>
          <p:cNvSpPr txBox="1"/>
          <p:nvPr/>
        </p:nvSpPr>
        <p:spPr>
          <a:xfrm>
            <a:off x="2377646" y="4930648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1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3B5CE8-4E79-4E1F-AF91-D1FFCE1C14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05" y="4930648"/>
            <a:ext cx="1555990" cy="1192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A8125D-9DCB-4F1F-B858-85DAF6B58BCA}"/>
              </a:ext>
            </a:extLst>
          </p:cNvPr>
          <p:cNvSpPr txBox="1"/>
          <p:nvPr/>
        </p:nvSpPr>
        <p:spPr>
          <a:xfrm>
            <a:off x="3971687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2</a:t>
            </a:r>
          </a:p>
        </p:txBody>
      </p:sp>
      <p:pic>
        <p:nvPicPr>
          <p:cNvPr id="13" name="18">
            <a:hlinkClick r:id="" action="ppaction://media"/>
            <a:extLst>
              <a:ext uri="{FF2B5EF4-FFF2-40B4-BE49-F238E27FC236}">
                <a16:creationId xmlns:a16="http://schemas.microsoft.com/office/drawing/2014/main" id="{EBBBD9BD-316C-4912-B5C4-17A5BACF2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Almost! Go back and try again</a:t>
            </a:r>
          </a:p>
        </p:txBody>
      </p:sp>
      <p:pic>
        <p:nvPicPr>
          <p:cNvPr id="10" name="Content Placeholder 9" descr="A picture containing object, cloc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E5C106D-A3A8-4CA9-991F-E5D9150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5" y="1963532"/>
            <a:ext cx="4720190" cy="4720190"/>
          </a:xfrm>
        </p:spPr>
      </p:pic>
      <p:pic>
        <p:nvPicPr>
          <p:cNvPr id="4" name="Almost">
            <a:hlinkClick r:id="" action="ppaction://media"/>
            <a:extLst>
              <a:ext uri="{FF2B5EF4-FFF2-40B4-BE49-F238E27FC236}">
                <a16:creationId xmlns:a16="http://schemas.microsoft.com/office/drawing/2014/main" id="{E3809209-5D63-417F-8A0F-EA7788523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Form</a:t>
            </a:r>
          </a:p>
        </p:txBody>
      </p:sp>
      <p:pic>
        <p:nvPicPr>
          <p:cNvPr id="8" name="Picture 7" descr="A picture containing drawin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6" y="2857499"/>
            <a:ext cx="2940252" cy="1378651"/>
          </a:xfrm>
          <a:prstGeom prst="rect">
            <a:avLst/>
          </a:prstGeom>
        </p:spPr>
      </p:pic>
      <p:pic>
        <p:nvPicPr>
          <p:cNvPr id="5" name="Picture 4" descr="A picture containing flow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16D9274-CFF4-4A25-99D7-04DD4C023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284270"/>
            <a:ext cx="2525110" cy="252511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CE03EA1-27FD-46C6-9919-F16720D52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527302"/>
            <a:ext cx="2667000" cy="2044700"/>
          </a:xfrm>
          <a:prstGeom prst="rect">
            <a:avLst/>
          </a:prstGeom>
        </p:spPr>
      </p:pic>
      <p:pic>
        <p:nvPicPr>
          <p:cNvPr id="6" name="Picture 5" descr="A picture containing flower&#10;&#10;Description automatically generated">
            <a:extLst>
              <a:ext uri="{FF2B5EF4-FFF2-40B4-BE49-F238E27FC236}">
                <a16:creationId xmlns:a16="http://schemas.microsoft.com/office/drawing/2014/main" id="{A8DE104F-DA95-4F7B-BF61-EC63CAFAB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46" y="4809380"/>
            <a:ext cx="1442866" cy="1442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25A10-001E-4CF6-BF32-FF7AE623512D}"/>
              </a:ext>
            </a:extLst>
          </p:cNvPr>
          <p:cNvSpPr txBox="1"/>
          <p:nvPr/>
        </p:nvSpPr>
        <p:spPr>
          <a:xfrm>
            <a:off x="2377646" y="4930648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1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3B5CE8-4E79-4E1F-AF91-D1FFCE1C14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05" y="4930648"/>
            <a:ext cx="1555990" cy="1192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A8125D-9DCB-4F1F-B858-85DAF6B58BCA}"/>
              </a:ext>
            </a:extLst>
          </p:cNvPr>
          <p:cNvSpPr txBox="1"/>
          <p:nvPr/>
        </p:nvSpPr>
        <p:spPr>
          <a:xfrm>
            <a:off x="3971687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2</a:t>
            </a:r>
          </a:p>
        </p:txBody>
      </p:sp>
      <p:pic>
        <p:nvPicPr>
          <p:cNvPr id="13" name="Picture 12" descr="A picture containing flower&#10;&#10;Description automatically generated">
            <a:extLst>
              <a:ext uri="{FF2B5EF4-FFF2-40B4-BE49-F238E27FC236}">
                <a16:creationId xmlns:a16="http://schemas.microsoft.com/office/drawing/2014/main" id="{7172710F-2EE7-411A-80D6-90BC2CD3A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46" y="4830343"/>
            <a:ext cx="1442866" cy="14428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328BFC-91BF-4E84-BC27-004F68D2C238}"/>
              </a:ext>
            </a:extLst>
          </p:cNvPr>
          <p:cNvSpPr txBox="1"/>
          <p:nvPr/>
        </p:nvSpPr>
        <p:spPr>
          <a:xfrm>
            <a:off x="5565728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3</a:t>
            </a:r>
          </a:p>
        </p:txBody>
      </p:sp>
      <p:pic>
        <p:nvPicPr>
          <p:cNvPr id="16" name="18">
            <a:hlinkClick r:id="" action="ppaction://media"/>
            <a:extLst>
              <a:ext uri="{FF2B5EF4-FFF2-40B4-BE49-F238E27FC236}">
                <a16:creationId xmlns:a16="http://schemas.microsoft.com/office/drawing/2014/main" id="{41DF7165-CDB5-480F-9B99-B3CA17A51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Almost! Go back and try again</a:t>
            </a:r>
          </a:p>
        </p:txBody>
      </p:sp>
      <p:pic>
        <p:nvPicPr>
          <p:cNvPr id="10" name="Content Placeholder 9" descr="A picture containing object, cloc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E5C106D-A3A8-4CA9-991F-E5D9150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5" y="1963532"/>
            <a:ext cx="4720190" cy="4720190"/>
          </a:xfrm>
        </p:spPr>
      </p:pic>
      <p:pic>
        <p:nvPicPr>
          <p:cNvPr id="4" name="Almost">
            <a:hlinkClick r:id="" action="ppaction://media"/>
            <a:extLst>
              <a:ext uri="{FF2B5EF4-FFF2-40B4-BE49-F238E27FC236}">
                <a16:creationId xmlns:a16="http://schemas.microsoft.com/office/drawing/2014/main" id="{8C6BF8F0-F753-4ECB-8A61-4F33907B5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Form</a:t>
            </a:r>
          </a:p>
        </p:txBody>
      </p:sp>
      <p:pic>
        <p:nvPicPr>
          <p:cNvPr id="8" name="Picture 7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6" y="2857499"/>
            <a:ext cx="2940252" cy="1378651"/>
          </a:xfrm>
          <a:prstGeom prst="rect">
            <a:avLst/>
          </a:prstGeom>
        </p:spPr>
      </p:pic>
      <p:pic>
        <p:nvPicPr>
          <p:cNvPr id="5" name="Picture 4" descr="A picture containing flowe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E16D9274-CFF4-4A25-99D7-04DD4C023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284270"/>
            <a:ext cx="2525110" cy="252511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CE03EA1-27FD-46C6-9919-F16720D52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527302"/>
            <a:ext cx="2667000" cy="2044700"/>
          </a:xfrm>
          <a:prstGeom prst="rect">
            <a:avLst/>
          </a:prstGeom>
        </p:spPr>
      </p:pic>
      <p:pic>
        <p:nvPicPr>
          <p:cNvPr id="6" name="Picture 5" descr="A picture containing flower&#10;&#10;Description automatically generated">
            <a:extLst>
              <a:ext uri="{FF2B5EF4-FFF2-40B4-BE49-F238E27FC236}">
                <a16:creationId xmlns:a16="http://schemas.microsoft.com/office/drawing/2014/main" id="{A8DE104F-DA95-4F7B-BF61-EC63CAFAB9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46" y="4809380"/>
            <a:ext cx="1442866" cy="1442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25A10-001E-4CF6-BF32-FF7AE623512D}"/>
              </a:ext>
            </a:extLst>
          </p:cNvPr>
          <p:cNvSpPr txBox="1"/>
          <p:nvPr/>
        </p:nvSpPr>
        <p:spPr>
          <a:xfrm>
            <a:off x="2377646" y="4930648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1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3B5CE8-4E79-4E1F-AF91-D1FFCE1C14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05" y="4930648"/>
            <a:ext cx="1555990" cy="1192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A8125D-9DCB-4F1F-B858-85DAF6B58BCA}"/>
              </a:ext>
            </a:extLst>
          </p:cNvPr>
          <p:cNvSpPr txBox="1"/>
          <p:nvPr/>
        </p:nvSpPr>
        <p:spPr>
          <a:xfrm>
            <a:off x="3971687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2</a:t>
            </a:r>
          </a:p>
        </p:txBody>
      </p:sp>
      <p:pic>
        <p:nvPicPr>
          <p:cNvPr id="13" name="Picture 12" descr="A picture containing flower&#10;&#10;Description automatically generated">
            <a:extLst>
              <a:ext uri="{FF2B5EF4-FFF2-40B4-BE49-F238E27FC236}">
                <a16:creationId xmlns:a16="http://schemas.microsoft.com/office/drawing/2014/main" id="{7172710F-2EE7-411A-80D6-90BC2CD3A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46" y="4830343"/>
            <a:ext cx="1442866" cy="14428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328BFC-91BF-4E84-BC27-004F68D2C238}"/>
              </a:ext>
            </a:extLst>
          </p:cNvPr>
          <p:cNvSpPr txBox="1"/>
          <p:nvPr/>
        </p:nvSpPr>
        <p:spPr>
          <a:xfrm>
            <a:off x="5565728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3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CA8888-BA8C-45E2-9CCC-DEAD492E7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5286704"/>
            <a:ext cx="1515810" cy="710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E0039F-9D97-43E6-87FC-7184BC53693E}"/>
              </a:ext>
            </a:extLst>
          </p:cNvPr>
          <p:cNvSpPr txBox="1"/>
          <p:nvPr/>
        </p:nvSpPr>
        <p:spPr>
          <a:xfrm>
            <a:off x="7323762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4</a:t>
            </a:r>
          </a:p>
        </p:txBody>
      </p:sp>
      <p:pic>
        <p:nvPicPr>
          <p:cNvPr id="16" name="Bile Em Cabbage">
            <a:hlinkClick r:id="" action="ppaction://media"/>
            <a:extLst>
              <a:ext uri="{FF2B5EF4-FFF2-40B4-BE49-F238E27FC236}">
                <a16:creationId xmlns:a16="http://schemas.microsoft.com/office/drawing/2014/main" id="{1D19B1AF-6E6D-401A-82C8-1FCB84E74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0806546" y="778164"/>
            <a:ext cx="609600" cy="609600"/>
          </a:xfrm>
          <a:prstGeom prst="rect">
            <a:avLst/>
          </a:prstGeom>
        </p:spPr>
      </p:pic>
      <p:pic>
        <p:nvPicPr>
          <p:cNvPr id="17" name="18">
            <a:hlinkClick r:id="" action="ppaction://media"/>
            <a:extLst>
              <a:ext uri="{FF2B5EF4-FFF2-40B4-BE49-F238E27FC236}">
                <a16:creationId xmlns:a16="http://schemas.microsoft.com/office/drawing/2014/main" id="{25F6D161-C3E9-4153-886D-9BEB836722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1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Almost! Go back and try again</a:t>
            </a:r>
          </a:p>
        </p:txBody>
      </p:sp>
      <p:pic>
        <p:nvPicPr>
          <p:cNvPr id="10" name="Content Placeholder 9" descr="A picture containing object, cloc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E5C106D-A3A8-4CA9-991F-E5D9150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5" y="1963532"/>
            <a:ext cx="4720190" cy="4720190"/>
          </a:xfrm>
        </p:spPr>
      </p:pic>
      <p:pic>
        <p:nvPicPr>
          <p:cNvPr id="4" name="Almost">
            <a:hlinkClick r:id="" action="ppaction://media"/>
            <a:extLst>
              <a:ext uri="{FF2B5EF4-FFF2-40B4-BE49-F238E27FC236}">
                <a16:creationId xmlns:a16="http://schemas.microsoft.com/office/drawing/2014/main" id="{B667CC2E-4EB9-4018-B5BA-092A06196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9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flower&#10;&#10;Description automatically generated">
            <a:extLst>
              <a:ext uri="{FF2B5EF4-FFF2-40B4-BE49-F238E27FC236}">
                <a16:creationId xmlns:a16="http://schemas.microsoft.com/office/drawing/2014/main" id="{4EC4E950-0270-40B2-A6AF-BF1CACE59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31" y="4703307"/>
            <a:ext cx="1442866" cy="1442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Job! You figured out the form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6" y="2857499"/>
            <a:ext cx="2940252" cy="1378651"/>
          </a:xfrm>
          <a:prstGeom prst="rect">
            <a:avLst/>
          </a:prstGeom>
        </p:spPr>
      </p:pic>
      <p:pic>
        <p:nvPicPr>
          <p:cNvPr id="5" name="Picture 4" descr="A picture containing flower&#10;&#10;Description automatically generated">
            <a:extLst>
              <a:ext uri="{FF2B5EF4-FFF2-40B4-BE49-F238E27FC236}">
                <a16:creationId xmlns:a16="http://schemas.microsoft.com/office/drawing/2014/main" id="{E16D9274-CFF4-4A25-99D7-04DD4C023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284270"/>
            <a:ext cx="2525110" cy="252511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E03EA1-27FD-46C6-9919-F16720D52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527302"/>
            <a:ext cx="2667000" cy="2044700"/>
          </a:xfrm>
          <a:prstGeom prst="rect">
            <a:avLst/>
          </a:prstGeom>
        </p:spPr>
      </p:pic>
      <p:pic>
        <p:nvPicPr>
          <p:cNvPr id="6" name="Picture 5" descr="A picture containing flower&#10;&#10;Description automatically generated">
            <a:extLst>
              <a:ext uri="{FF2B5EF4-FFF2-40B4-BE49-F238E27FC236}">
                <a16:creationId xmlns:a16="http://schemas.microsoft.com/office/drawing/2014/main" id="{A8DE104F-DA95-4F7B-BF61-EC63CAFAB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46" y="4809380"/>
            <a:ext cx="1442866" cy="1442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25A10-001E-4CF6-BF32-FF7AE623512D}"/>
              </a:ext>
            </a:extLst>
          </p:cNvPr>
          <p:cNvSpPr txBox="1"/>
          <p:nvPr/>
        </p:nvSpPr>
        <p:spPr>
          <a:xfrm>
            <a:off x="2377646" y="4930648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1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3B5CE8-4E79-4E1F-AF91-D1FFCE1C1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05" y="4930648"/>
            <a:ext cx="1555990" cy="1192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A8125D-9DCB-4F1F-B858-85DAF6B58BCA}"/>
              </a:ext>
            </a:extLst>
          </p:cNvPr>
          <p:cNvSpPr txBox="1"/>
          <p:nvPr/>
        </p:nvSpPr>
        <p:spPr>
          <a:xfrm>
            <a:off x="3971687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2</a:t>
            </a:r>
          </a:p>
        </p:txBody>
      </p:sp>
      <p:pic>
        <p:nvPicPr>
          <p:cNvPr id="13" name="Picture 12" descr="A picture containing flower&#10;&#10;Description automatically generated">
            <a:extLst>
              <a:ext uri="{FF2B5EF4-FFF2-40B4-BE49-F238E27FC236}">
                <a16:creationId xmlns:a16="http://schemas.microsoft.com/office/drawing/2014/main" id="{7172710F-2EE7-411A-80D6-90BC2CD3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46" y="4830343"/>
            <a:ext cx="1442866" cy="14428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328BFC-91BF-4E84-BC27-004F68D2C238}"/>
              </a:ext>
            </a:extLst>
          </p:cNvPr>
          <p:cNvSpPr txBox="1"/>
          <p:nvPr/>
        </p:nvSpPr>
        <p:spPr>
          <a:xfrm>
            <a:off x="5565728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3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CA8888-BA8C-45E2-9CCC-DEAD492E7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5286704"/>
            <a:ext cx="1515810" cy="710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E0039F-9D97-43E6-87FC-7184BC53693E}"/>
              </a:ext>
            </a:extLst>
          </p:cNvPr>
          <p:cNvSpPr txBox="1"/>
          <p:nvPr/>
        </p:nvSpPr>
        <p:spPr>
          <a:xfrm>
            <a:off x="7323762" y="4951612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B2FEE-E057-4EC3-AD65-A2BF295E7789}"/>
              </a:ext>
            </a:extLst>
          </p:cNvPr>
          <p:cNvSpPr txBox="1"/>
          <p:nvPr/>
        </p:nvSpPr>
        <p:spPr>
          <a:xfrm>
            <a:off x="9135513" y="4923245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5</a:t>
            </a:r>
          </a:p>
        </p:txBody>
      </p:sp>
      <p:pic>
        <p:nvPicPr>
          <p:cNvPr id="4" name="20">
            <a:hlinkClick r:id="" action="ppaction://media"/>
            <a:extLst>
              <a:ext uri="{FF2B5EF4-FFF2-40B4-BE49-F238E27FC236}">
                <a16:creationId xmlns:a16="http://schemas.microsoft.com/office/drawing/2014/main" id="{7D1D083E-288A-4BAA-A376-4922ACC27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896598" y="780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000-F549-4F1B-969E-169BB222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777066"/>
            <a:ext cx="9601196" cy="1303867"/>
          </a:xfrm>
        </p:spPr>
        <p:txBody>
          <a:bodyPr/>
          <a:lstStyle/>
          <a:p>
            <a:r>
              <a:rPr lang="en-US" dirty="0"/>
              <a:t>Sing Along with Me!</a:t>
            </a:r>
          </a:p>
        </p:txBody>
      </p:sp>
      <p:pic>
        <p:nvPicPr>
          <p:cNvPr id="7" name="Bile Em Cabbage">
            <a:hlinkClick r:id="" action="ppaction://media"/>
            <a:extLst>
              <a:ext uri="{FF2B5EF4-FFF2-40B4-BE49-F238E27FC236}">
                <a16:creationId xmlns:a16="http://schemas.microsoft.com/office/drawing/2014/main" id="{B3C8AFDF-461E-41C5-A776-BA0555324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723245" y="2056244"/>
            <a:ext cx="2745510" cy="27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Your Own Form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6" y="3429000"/>
            <a:ext cx="2940252" cy="1378651"/>
          </a:xfrm>
          <a:prstGeom prst="rect">
            <a:avLst/>
          </a:prstGeom>
        </p:spPr>
      </p:pic>
      <p:pic>
        <p:nvPicPr>
          <p:cNvPr id="5" name="Picture 4" descr="A picture containing flower&#10;&#10;Description automatically generated">
            <a:extLst>
              <a:ext uri="{FF2B5EF4-FFF2-40B4-BE49-F238E27FC236}">
                <a16:creationId xmlns:a16="http://schemas.microsoft.com/office/drawing/2014/main" id="{E16D9274-CFF4-4A25-99D7-04DD4C023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664694"/>
            <a:ext cx="2525110" cy="252511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E03EA1-27FD-46C6-9919-F16720D52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904899"/>
            <a:ext cx="2667000" cy="2044700"/>
          </a:xfrm>
          <a:prstGeom prst="rect">
            <a:avLst/>
          </a:prstGeom>
        </p:spPr>
      </p:pic>
      <p:pic>
        <p:nvPicPr>
          <p:cNvPr id="9" name="29b">
            <a:hlinkClick r:id="" action="ppaction://media"/>
            <a:extLst>
              <a:ext uri="{FF2B5EF4-FFF2-40B4-BE49-F238E27FC236}">
                <a16:creationId xmlns:a16="http://schemas.microsoft.com/office/drawing/2014/main" id="{641D48ED-D25A-4590-BA99-257EDDFE1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Your Own Form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5A47C-A430-4522-8364-5ED2790E1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6" y="3429000"/>
            <a:ext cx="2940252" cy="1378651"/>
          </a:xfrm>
          <a:prstGeom prst="rect">
            <a:avLst/>
          </a:prstGeom>
        </p:spPr>
      </p:pic>
      <p:pic>
        <p:nvPicPr>
          <p:cNvPr id="5" name="Picture 4" descr="A picture containing flowe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16D9274-CFF4-4A25-99D7-04DD4C023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664694"/>
            <a:ext cx="2525110" cy="252511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E03EA1-27FD-46C6-9919-F16720D525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904899"/>
            <a:ext cx="2667000" cy="2044700"/>
          </a:xfrm>
          <a:prstGeom prst="rect">
            <a:avLst/>
          </a:prstGeom>
        </p:spPr>
      </p:pic>
      <p:pic>
        <p:nvPicPr>
          <p:cNvPr id="4" name="Possum">
            <a:hlinkClick r:id="" action="ppaction://media"/>
            <a:extLst>
              <a:ext uri="{FF2B5EF4-FFF2-40B4-BE49-F238E27FC236}">
                <a16:creationId xmlns:a16="http://schemas.microsoft.com/office/drawing/2014/main" id="{76F2EFB4-37D6-4881-B8FD-6779D2F11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8213561" y="2904899"/>
            <a:ext cx="2425821" cy="2425821"/>
          </a:xfrm>
          <a:prstGeom prst="rect">
            <a:avLst/>
          </a:prstGeom>
        </p:spPr>
      </p:pic>
      <p:pic>
        <p:nvPicPr>
          <p:cNvPr id="6" name="Cabbage">
            <a:hlinkClick r:id="" action="ppaction://media"/>
            <a:extLst>
              <a:ext uri="{FF2B5EF4-FFF2-40B4-BE49-F238E27FC236}">
                <a16:creationId xmlns:a16="http://schemas.microsoft.com/office/drawing/2014/main" id="{BB7429E6-5079-45CF-965E-204E11A8C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1424010" y="2664694"/>
            <a:ext cx="2525110" cy="2525110"/>
          </a:xfrm>
          <a:prstGeom prst="rect">
            <a:avLst/>
          </a:prstGeom>
        </p:spPr>
      </p:pic>
      <p:pic>
        <p:nvPicPr>
          <p:cNvPr id="11" name="Raccoon">
            <a:hlinkClick r:id="" action="ppaction://media"/>
            <a:extLst>
              <a:ext uri="{FF2B5EF4-FFF2-40B4-BE49-F238E27FC236}">
                <a16:creationId xmlns:a16="http://schemas.microsoft.com/office/drawing/2014/main" id="{209DEDC3-1F01-45F6-AFC2-7C29C2F3A3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4762499" y="2664693"/>
            <a:ext cx="2792845" cy="279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B6FFD-7190-43AB-BF11-81313018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Time Music</a:t>
            </a:r>
          </a:p>
        </p:txBody>
      </p:sp>
      <p:pic>
        <p:nvPicPr>
          <p:cNvPr id="5" name="Content Placeholder 4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AC83D6E-261F-4412-913C-0F61D4339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43" y="2557463"/>
            <a:ext cx="5434313" cy="3317875"/>
          </a:xfrm>
        </p:spPr>
      </p:pic>
      <p:pic>
        <p:nvPicPr>
          <p:cNvPr id="6" name="Old Time Music">
            <a:hlinkClick r:id="" action="ppaction://media"/>
            <a:extLst>
              <a:ext uri="{FF2B5EF4-FFF2-40B4-BE49-F238E27FC236}">
                <a16:creationId xmlns:a16="http://schemas.microsoft.com/office/drawing/2014/main" id="{A77D50CC-D303-4CF2-8DD8-04AD27177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088234" y="2285999"/>
            <a:ext cx="4191699" cy="41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2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9B03-70BD-47D7-9435-8AA10BF03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777066"/>
            <a:ext cx="9601196" cy="1303867"/>
          </a:xfrm>
        </p:spPr>
        <p:txBody>
          <a:bodyPr/>
          <a:lstStyle/>
          <a:p>
            <a:r>
              <a:rPr lang="en-US" dirty="0"/>
              <a:t>Old Joe Clark</a:t>
            </a:r>
          </a:p>
        </p:txBody>
      </p:sp>
      <p:pic>
        <p:nvPicPr>
          <p:cNvPr id="7" name="Old Joe Clark">
            <a:hlinkClick r:id="" action="ppaction://media"/>
            <a:extLst>
              <a:ext uri="{FF2B5EF4-FFF2-40B4-BE49-F238E27FC236}">
                <a16:creationId xmlns:a16="http://schemas.microsoft.com/office/drawing/2014/main" id="{4B75B71B-BC12-48E1-83F5-B56D26F6A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591798" y="768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D7DC-5791-4E48-B65C-92BFB9A7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Joe Clark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BAF27-1B0F-487D-96D7-FCBAB0431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81431"/>
            <a:ext cx="6129527" cy="33189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/>
              <a:t>Old Joe Clark he had a house</a:t>
            </a:r>
            <a:br>
              <a:rPr lang="en-US" sz="3600" dirty="0"/>
            </a:br>
            <a:r>
              <a:rPr lang="en-US" sz="3600" dirty="0"/>
              <a:t>Fifteen stories high</a:t>
            </a:r>
            <a:br>
              <a:rPr lang="en-US" sz="3600" dirty="0"/>
            </a:br>
            <a:r>
              <a:rPr lang="en-US" sz="3600" dirty="0"/>
              <a:t>Every story in that house</a:t>
            </a:r>
            <a:br>
              <a:rPr lang="en-US" sz="3600" dirty="0"/>
            </a:br>
            <a:r>
              <a:rPr lang="en-US" sz="3600" dirty="0"/>
              <a:t>Was filled with chicken pie</a:t>
            </a:r>
          </a:p>
        </p:txBody>
      </p:sp>
      <p:pic>
        <p:nvPicPr>
          <p:cNvPr id="9" name="Picture 8" descr="Food on a plate&#10;&#10;Description automatically generated">
            <a:extLst>
              <a:ext uri="{FF2B5EF4-FFF2-40B4-BE49-F238E27FC236}">
                <a16:creationId xmlns:a16="http://schemas.microsoft.com/office/drawing/2014/main" id="{BBEDA609-EE10-498E-9C8A-C9892BB5E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66" y="2620704"/>
            <a:ext cx="4043867" cy="3040389"/>
          </a:xfrm>
          <a:prstGeom prst="rect">
            <a:avLst/>
          </a:prstGeom>
        </p:spPr>
      </p:pic>
      <p:pic>
        <p:nvPicPr>
          <p:cNvPr id="4" name="24">
            <a:hlinkClick r:id="" action="ppaction://media"/>
            <a:extLst>
              <a:ext uri="{FF2B5EF4-FFF2-40B4-BE49-F238E27FC236}">
                <a16:creationId xmlns:a16="http://schemas.microsoft.com/office/drawing/2014/main" id="{9647F9FC-C153-43EF-8B72-F4D86AD49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7424928" y="2481429"/>
            <a:ext cx="3649471" cy="36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D7DC-5791-4E48-B65C-92BFB9A7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Joe Clark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BAF27-1B0F-487D-96D7-FCBAB0431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81431"/>
            <a:ext cx="6129527" cy="3318936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US" sz="4000" dirty="0"/>
              <a:t>Fare ye well, Old Joe Clark</a:t>
            </a:r>
            <a:br>
              <a:rPr lang="en-US" sz="4000" dirty="0"/>
            </a:br>
            <a:r>
              <a:rPr lang="en-US" sz="4000" dirty="0"/>
              <a:t>Fare ye well, I say</a:t>
            </a:r>
            <a:br>
              <a:rPr lang="en-US" sz="4000" dirty="0"/>
            </a:br>
            <a:r>
              <a:rPr lang="en-US" sz="4000" dirty="0"/>
              <a:t>Fare ye well, Old Joe Clark</a:t>
            </a:r>
            <a:br>
              <a:rPr lang="en-US" sz="4000" dirty="0"/>
            </a:br>
            <a:r>
              <a:rPr lang="en-US" sz="4000" dirty="0"/>
              <a:t>I'm a going away</a:t>
            </a: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BFBAEE-507D-4755-96D9-9F7216B7A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463" y="2392219"/>
            <a:ext cx="2179839" cy="4013200"/>
          </a:xfrm>
          <a:prstGeom prst="rect">
            <a:avLst/>
          </a:prstGeom>
        </p:spPr>
      </p:pic>
      <p:pic>
        <p:nvPicPr>
          <p:cNvPr id="4" name="25">
            <a:hlinkClick r:id="" action="ppaction://media"/>
            <a:extLst>
              <a:ext uri="{FF2B5EF4-FFF2-40B4-BE49-F238E27FC236}">
                <a16:creationId xmlns:a16="http://schemas.microsoft.com/office/drawing/2014/main" id="{A58D42A5-C595-4ED3-8072-E7CF209BF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7371763" y="2481431"/>
            <a:ext cx="3410528" cy="34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parts of the song is the Chorus?</a:t>
            </a:r>
            <a:br>
              <a:rPr lang="en-US" dirty="0"/>
            </a:br>
            <a:r>
              <a:rPr lang="en-US" dirty="0"/>
              <a:t>(Remember our earlier slides!!!)</a:t>
            </a:r>
          </a:p>
        </p:txBody>
      </p:sp>
      <p:pic>
        <p:nvPicPr>
          <p:cNvPr id="8" name="Picture 7" descr="Food on a plate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6D2D89F-26CA-4CC5-89BF-23E1664D7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21" y="3044283"/>
            <a:ext cx="3572887" cy="2686282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5A67596-194D-4B42-AC25-1A0DEDBB1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83" y="2463839"/>
            <a:ext cx="2089657" cy="3847171"/>
          </a:xfrm>
          <a:prstGeom prst="rect">
            <a:avLst/>
          </a:prstGeom>
        </p:spPr>
      </p:pic>
      <p:pic>
        <p:nvPicPr>
          <p:cNvPr id="3" name="Old Joe Clark">
            <a:hlinkClick r:id="" action="ppaction://media"/>
            <a:extLst>
              <a:ext uri="{FF2B5EF4-FFF2-40B4-BE49-F238E27FC236}">
                <a16:creationId xmlns:a16="http://schemas.microsoft.com/office/drawing/2014/main" id="{2F6B8102-1F4B-41A2-A7EB-551D9783A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5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Almost! Go back and try again</a:t>
            </a:r>
          </a:p>
        </p:txBody>
      </p:sp>
      <p:pic>
        <p:nvPicPr>
          <p:cNvPr id="10" name="Content Placeholder 9" descr="A picture containing object, cloc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E5C106D-A3A8-4CA9-991F-E5D9150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5" y="1963532"/>
            <a:ext cx="4720190" cy="4720190"/>
          </a:xfrm>
        </p:spPr>
      </p:pic>
      <p:pic>
        <p:nvPicPr>
          <p:cNvPr id="4" name="Almost">
            <a:hlinkClick r:id="" action="ppaction://media"/>
            <a:extLst>
              <a:ext uri="{FF2B5EF4-FFF2-40B4-BE49-F238E27FC236}">
                <a16:creationId xmlns:a16="http://schemas.microsoft.com/office/drawing/2014/main" id="{B8F50F31-5A32-412F-9576-51345CFE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Job!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CAEE9-42CA-4495-8644-87656270F7F9}"/>
              </a:ext>
            </a:extLst>
          </p:cNvPr>
          <p:cNvSpPr txBox="1"/>
          <p:nvPr/>
        </p:nvSpPr>
        <p:spPr>
          <a:xfrm>
            <a:off x="2811179" y="5528441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34182-00F5-4246-BFF1-18BD2DB02EB7}"/>
              </a:ext>
            </a:extLst>
          </p:cNvPr>
          <p:cNvSpPr txBox="1"/>
          <p:nvPr/>
        </p:nvSpPr>
        <p:spPr>
          <a:xfrm>
            <a:off x="6347166" y="5521925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Verse</a:t>
            </a:r>
          </a:p>
        </p:txBody>
      </p:sp>
      <p:pic>
        <p:nvPicPr>
          <p:cNvPr id="9" name="Picture 8" descr="Food on a plate&#10;&#10;Description automatically generated">
            <a:extLst>
              <a:ext uri="{FF2B5EF4-FFF2-40B4-BE49-F238E27FC236}">
                <a16:creationId xmlns:a16="http://schemas.microsoft.com/office/drawing/2014/main" id="{3EB4F3B2-D49A-4D59-B190-CFACA1B25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66" y="2771658"/>
            <a:ext cx="3572887" cy="2686282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EDBE897-32E0-47C1-821F-A65414531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26" y="2542478"/>
            <a:ext cx="1708067" cy="3144643"/>
          </a:xfrm>
          <a:prstGeom prst="rect">
            <a:avLst/>
          </a:prstGeom>
        </p:spPr>
      </p:pic>
      <p:pic>
        <p:nvPicPr>
          <p:cNvPr id="4" name="28">
            <a:hlinkClick r:id="" action="ppaction://media"/>
            <a:extLst>
              <a:ext uri="{FF2B5EF4-FFF2-40B4-BE49-F238E27FC236}">
                <a16:creationId xmlns:a16="http://schemas.microsoft.com/office/drawing/2014/main" id="{1F930164-8C6B-445C-B8CA-D1E803703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06546" y="982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D7DC-5791-4E48-B65C-92BFB9A7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BAF27-1B0F-487D-96D7-FCBAB0431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81431"/>
            <a:ext cx="6129527" cy="331893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Old Joe Clark he was a frog,</a:t>
            </a:r>
            <a:br>
              <a:rPr lang="en-US" sz="4000" dirty="0"/>
            </a:br>
            <a:r>
              <a:rPr lang="en-US" sz="4000" dirty="0"/>
              <a:t>could jump a mile high.</a:t>
            </a:r>
            <a:br>
              <a:rPr lang="en-US" sz="4000" dirty="0"/>
            </a:br>
            <a:r>
              <a:rPr lang="en-US" sz="4000" dirty="0"/>
              <a:t>Put him on a trampoline,</a:t>
            </a:r>
            <a:br>
              <a:rPr lang="en-US" sz="4000" dirty="0"/>
            </a:br>
            <a:r>
              <a:rPr lang="en-US" sz="4000" dirty="0"/>
              <a:t>He bounced up to the sky.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46B4363-4DA5-4138-B2E9-DB166C0FA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09" y="2734811"/>
            <a:ext cx="3093092" cy="3447874"/>
          </a:xfrm>
          <a:prstGeom prst="rect">
            <a:avLst/>
          </a:prstGeom>
        </p:spPr>
      </p:pic>
      <p:pic>
        <p:nvPicPr>
          <p:cNvPr id="4" name="29">
            <a:hlinkClick r:id="" action="ppaction://media"/>
            <a:extLst>
              <a:ext uri="{FF2B5EF4-FFF2-40B4-BE49-F238E27FC236}">
                <a16:creationId xmlns:a16="http://schemas.microsoft.com/office/drawing/2014/main" id="{F9EF3C6F-A6BF-4335-945D-78693A128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7443402" y="2481431"/>
            <a:ext cx="3741834" cy="37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8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767D-FBFD-4498-B0CD-877908D5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of Different?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9ED2F-8924-43E8-B264-235391B43E99}"/>
              </a:ext>
            </a:extLst>
          </p:cNvPr>
          <p:cNvSpPr/>
          <p:nvPr/>
        </p:nvSpPr>
        <p:spPr>
          <a:xfrm>
            <a:off x="1295402" y="3044287"/>
            <a:ext cx="41665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SAME?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793914-DFE7-4CCF-84C3-394F0734653C}"/>
              </a:ext>
            </a:extLst>
          </p:cNvPr>
          <p:cNvSpPr/>
          <p:nvPr/>
        </p:nvSpPr>
        <p:spPr>
          <a:xfrm>
            <a:off x="6096000" y="3044287"/>
            <a:ext cx="53577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chemeClr val="accent4"/>
                </a:solidFill>
                <a:effectLst/>
              </a:rPr>
              <a:t>Different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?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FEEA5001-DB4A-4F8D-82A0-0A58AC53F90F}"/>
              </a:ext>
            </a:extLst>
          </p:cNvPr>
          <p:cNvSpPr/>
          <p:nvPr/>
        </p:nvSpPr>
        <p:spPr>
          <a:xfrm>
            <a:off x="6096000" y="3044287"/>
            <a:ext cx="5366327" cy="146305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1F898DBF-A145-4C9E-9943-D1D7441C72D6}"/>
              </a:ext>
            </a:extLst>
          </p:cNvPr>
          <p:cNvSpPr/>
          <p:nvPr/>
        </p:nvSpPr>
        <p:spPr>
          <a:xfrm>
            <a:off x="1286841" y="3044287"/>
            <a:ext cx="4166530" cy="15696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30">
            <a:hlinkClick r:id="" action="ppaction://media"/>
            <a:extLst>
              <a:ext uri="{FF2B5EF4-FFF2-40B4-BE49-F238E27FC236}">
                <a16:creationId xmlns:a16="http://schemas.microsoft.com/office/drawing/2014/main" id="{F2E6553F-B9FB-4505-8EF6-C7E339C18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1037454" y="565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E0B8-491C-4C75-AA6F-146C84FD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Almost! Go back and try again</a:t>
            </a:r>
          </a:p>
        </p:txBody>
      </p:sp>
      <p:pic>
        <p:nvPicPr>
          <p:cNvPr id="10" name="Content Placeholder 9" descr="A picture containing object, cloc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E5C106D-A3A8-4CA9-991F-E5D9150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5" y="1963532"/>
            <a:ext cx="4720190" cy="4720190"/>
          </a:xfrm>
        </p:spPr>
      </p:pic>
      <p:pic>
        <p:nvPicPr>
          <p:cNvPr id="4" name="Almost">
            <a:hlinkClick r:id="" action="ppaction://media"/>
            <a:extLst>
              <a:ext uri="{FF2B5EF4-FFF2-40B4-BE49-F238E27FC236}">
                <a16:creationId xmlns:a16="http://schemas.microsoft.com/office/drawing/2014/main" id="{E5D33415-E95B-41D4-8C59-E421D1368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896598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DE1CB5F-F3E9-4125-B957-AB56A065F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82" y="4276073"/>
            <a:ext cx="938884" cy="1728536"/>
          </a:xfrm>
          <a:prstGeom prst="rect">
            <a:avLst/>
          </a:prstGeom>
        </p:spPr>
      </p:pic>
      <p:pic>
        <p:nvPicPr>
          <p:cNvPr id="17" name="Picture 16" descr="A picture containing flower&#10;&#10;Description automatically generated">
            <a:extLst>
              <a:ext uri="{FF2B5EF4-FFF2-40B4-BE49-F238E27FC236}">
                <a16:creationId xmlns:a16="http://schemas.microsoft.com/office/drawing/2014/main" id="{4EC4E950-0270-40B2-A6AF-BF1CACE59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761" y="2449634"/>
            <a:ext cx="1442866" cy="1442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995950-F2C8-40F6-B25F-BEF0006F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Job! It is the same form</a:t>
            </a:r>
          </a:p>
        </p:txBody>
      </p:sp>
      <p:pic>
        <p:nvPicPr>
          <p:cNvPr id="6" name="Picture 5" descr="A picture containing flower&#10;&#10;Description automatically generated">
            <a:extLst>
              <a:ext uri="{FF2B5EF4-FFF2-40B4-BE49-F238E27FC236}">
                <a16:creationId xmlns:a16="http://schemas.microsoft.com/office/drawing/2014/main" id="{A8DE104F-DA95-4F7B-BF61-EC63CAFAB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76" y="2555707"/>
            <a:ext cx="1442866" cy="1442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25A10-001E-4CF6-BF32-FF7AE623512D}"/>
              </a:ext>
            </a:extLst>
          </p:cNvPr>
          <p:cNvSpPr txBox="1"/>
          <p:nvPr/>
        </p:nvSpPr>
        <p:spPr>
          <a:xfrm>
            <a:off x="2180076" y="2676975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1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3B5CE8-4E79-4E1F-AF91-D1FFCE1C1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35" y="2676975"/>
            <a:ext cx="1555990" cy="1192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A8125D-9DCB-4F1F-B858-85DAF6B58BCA}"/>
              </a:ext>
            </a:extLst>
          </p:cNvPr>
          <p:cNvSpPr txBox="1"/>
          <p:nvPr/>
        </p:nvSpPr>
        <p:spPr>
          <a:xfrm>
            <a:off x="3774117" y="2697939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2</a:t>
            </a:r>
          </a:p>
        </p:txBody>
      </p:sp>
      <p:pic>
        <p:nvPicPr>
          <p:cNvPr id="13" name="Picture 12" descr="A picture containing flower&#10;&#10;Description automatically generated">
            <a:extLst>
              <a:ext uri="{FF2B5EF4-FFF2-40B4-BE49-F238E27FC236}">
                <a16:creationId xmlns:a16="http://schemas.microsoft.com/office/drawing/2014/main" id="{7172710F-2EE7-411A-80D6-90BC2CD3A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76" y="2576670"/>
            <a:ext cx="1442866" cy="14428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328BFC-91BF-4E84-BC27-004F68D2C238}"/>
              </a:ext>
            </a:extLst>
          </p:cNvPr>
          <p:cNvSpPr txBox="1"/>
          <p:nvPr/>
        </p:nvSpPr>
        <p:spPr>
          <a:xfrm>
            <a:off x="5368158" y="2697939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3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CA8888-BA8C-45E2-9CCC-DEAD492E7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30" y="3033031"/>
            <a:ext cx="1515810" cy="710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E0039F-9D97-43E6-87FC-7184BC53693E}"/>
              </a:ext>
            </a:extLst>
          </p:cNvPr>
          <p:cNvSpPr txBox="1"/>
          <p:nvPr/>
        </p:nvSpPr>
        <p:spPr>
          <a:xfrm>
            <a:off x="7126192" y="2697939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B2FEE-E057-4EC3-AD65-A2BF295E7789}"/>
              </a:ext>
            </a:extLst>
          </p:cNvPr>
          <p:cNvSpPr txBox="1"/>
          <p:nvPr/>
        </p:nvSpPr>
        <p:spPr>
          <a:xfrm>
            <a:off x="8918003" y="4431476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5</a:t>
            </a: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9E4BF4E-410C-4C7F-98B9-42C23EC27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76" y="4268280"/>
            <a:ext cx="938884" cy="1728536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4929283-36ED-474C-BB1C-EDD778CDE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85" y="4276073"/>
            <a:ext cx="938884" cy="17285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47B656-FF83-4B58-A897-A830323F4F90}"/>
              </a:ext>
            </a:extLst>
          </p:cNvPr>
          <p:cNvSpPr txBox="1"/>
          <p:nvPr/>
        </p:nvSpPr>
        <p:spPr>
          <a:xfrm>
            <a:off x="2101567" y="4412993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703B35-0007-4DAE-8D1F-D900F1AEE899}"/>
              </a:ext>
            </a:extLst>
          </p:cNvPr>
          <p:cNvSpPr txBox="1"/>
          <p:nvPr/>
        </p:nvSpPr>
        <p:spPr>
          <a:xfrm>
            <a:off x="5406422" y="4431476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3</a:t>
            </a:r>
          </a:p>
        </p:txBody>
      </p:sp>
      <p:pic>
        <p:nvPicPr>
          <p:cNvPr id="23" name="Picture 22" descr="Food on a plate&#10;&#10;Description automatically generated">
            <a:extLst>
              <a:ext uri="{FF2B5EF4-FFF2-40B4-BE49-F238E27FC236}">
                <a16:creationId xmlns:a16="http://schemas.microsoft.com/office/drawing/2014/main" id="{0CDD6A10-5830-4E2F-A37F-DE86A1E2A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88" y="4443261"/>
            <a:ext cx="1905438" cy="14326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B5C6FC-CAD5-4974-BFC1-135BC5483B32}"/>
              </a:ext>
            </a:extLst>
          </p:cNvPr>
          <p:cNvSpPr txBox="1"/>
          <p:nvPr/>
        </p:nvSpPr>
        <p:spPr>
          <a:xfrm>
            <a:off x="3650079" y="4418941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2</a:t>
            </a: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A9ABBAEE-D698-4442-B77B-FBE6D67781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60" y="4078869"/>
            <a:ext cx="1837223" cy="20479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42AA4A-AD40-4A47-BFA5-F59A261157D5}"/>
              </a:ext>
            </a:extLst>
          </p:cNvPr>
          <p:cNvSpPr txBox="1"/>
          <p:nvPr/>
        </p:nvSpPr>
        <p:spPr>
          <a:xfrm>
            <a:off x="7292056" y="4532383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855AC7-08D3-4B7A-B346-D004917AE15A}"/>
              </a:ext>
            </a:extLst>
          </p:cNvPr>
          <p:cNvSpPr txBox="1"/>
          <p:nvPr/>
        </p:nvSpPr>
        <p:spPr>
          <a:xfrm>
            <a:off x="8925495" y="2642979"/>
            <a:ext cx="145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5</a:t>
            </a:r>
          </a:p>
        </p:txBody>
      </p:sp>
      <p:pic>
        <p:nvPicPr>
          <p:cNvPr id="4" name="32">
            <a:hlinkClick r:id="" action="ppaction://media"/>
            <a:extLst>
              <a:ext uri="{FF2B5EF4-FFF2-40B4-BE49-F238E27FC236}">
                <a16:creationId xmlns:a16="http://schemas.microsoft.com/office/drawing/2014/main" id="{429A0D91-DD8A-41E6-BA38-331F0CC19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10942780" y="67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2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D935-132F-4DE0-887B-A15CC1E0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Sounds of Instruments</a:t>
            </a:r>
            <a:br>
              <a:rPr lang="en-US" dirty="0"/>
            </a:br>
            <a:r>
              <a:rPr lang="en-US" dirty="0"/>
              <a:t>Listen to each instrument</a:t>
            </a:r>
          </a:p>
        </p:txBody>
      </p:sp>
      <p:pic>
        <p:nvPicPr>
          <p:cNvPr id="10" name="Content Placeholder 9" descr="A close up of a guitar&#10;&#10;Description automatically generated">
            <a:extLst>
              <a:ext uri="{FF2B5EF4-FFF2-40B4-BE49-F238E27FC236}">
                <a16:creationId xmlns:a16="http://schemas.microsoft.com/office/drawing/2014/main" id="{2D8AF5AA-7C03-4EC5-8AE9-93D2D796D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1733" y="1529935"/>
            <a:ext cx="2728532" cy="5457068"/>
          </a:xfrm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5910E60F-4D4E-4101-835C-087A339A1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100946" y="2071254"/>
            <a:ext cx="4184072" cy="41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1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D935-132F-4DE0-887B-A15CC1E0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777066"/>
            <a:ext cx="9601196" cy="1303867"/>
          </a:xfrm>
        </p:spPr>
        <p:txBody>
          <a:bodyPr>
            <a:normAutofit/>
          </a:bodyPr>
          <a:lstStyle/>
          <a:p>
            <a:r>
              <a:rPr lang="en-US" sz="6600" dirty="0"/>
              <a:t>Let’s Sing Together!</a:t>
            </a:r>
          </a:p>
        </p:txBody>
      </p:sp>
      <p:pic>
        <p:nvPicPr>
          <p:cNvPr id="3" name="Old Joe Clark">
            <a:hlinkClick r:id="" action="ppaction://media"/>
            <a:extLst>
              <a:ext uri="{FF2B5EF4-FFF2-40B4-BE49-F238E27FC236}">
                <a16:creationId xmlns:a16="http://schemas.microsoft.com/office/drawing/2014/main" id="{9AD3CBBF-FD13-4AFA-A3E8-6C4299258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896598" y="796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D935-132F-4DE0-887B-A15CC1E0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495880"/>
            <a:ext cx="9601196" cy="1866239"/>
          </a:xfrm>
        </p:spPr>
        <p:txBody>
          <a:bodyPr>
            <a:noAutofit/>
          </a:bodyPr>
          <a:lstStyle/>
          <a:p>
            <a:r>
              <a:rPr lang="en-US" sz="6600" dirty="0"/>
              <a:t>Thank You! </a:t>
            </a:r>
            <a:br>
              <a:rPr lang="en-US" sz="6600" dirty="0"/>
            </a:br>
            <a:r>
              <a:rPr lang="en-US" sz="6600" dirty="0"/>
              <a:t>Stay Safe Everyone!</a:t>
            </a:r>
          </a:p>
        </p:txBody>
      </p:sp>
      <p:pic>
        <p:nvPicPr>
          <p:cNvPr id="3" name="54">
            <a:hlinkClick r:id="" action="ppaction://media"/>
            <a:extLst>
              <a:ext uri="{FF2B5EF4-FFF2-40B4-BE49-F238E27FC236}">
                <a16:creationId xmlns:a16="http://schemas.microsoft.com/office/drawing/2014/main" id="{38DFFC15-4AF4-4E1D-ABA2-DC39F8DCD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741891" y="870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D935-132F-4DE0-887B-A15CC1E0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of Instruments</a:t>
            </a:r>
          </a:p>
        </p:txBody>
      </p:sp>
      <p:pic>
        <p:nvPicPr>
          <p:cNvPr id="11" name="Content Placeholder 10" descr="A close up of a guitar&#10;&#10;Description automatically generated">
            <a:extLst>
              <a:ext uri="{FF2B5EF4-FFF2-40B4-BE49-F238E27FC236}">
                <a16:creationId xmlns:a16="http://schemas.microsoft.com/office/drawing/2014/main" id="{47333DFC-3A1B-4112-84DB-33F9F09DC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47" y="2184576"/>
            <a:ext cx="3730306" cy="4063650"/>
          </a:xfr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B6DB7B5A-2A4B-4219-8BF2-3CC05731E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498107" y="2634671"/>
            <a:ext cx="3362037" cy="33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D935-132F-4DE0-887B-A15CC1E0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of Instruments</a:t>
            </a:r>
          </a:p>
        </p:txBody>
      </p:sp>
      <p:pic>
        <p:nvPicPr>
          <p:cNvPr id="6" name="Content Placeholder 5" descr="A picture containing instrument, music, guitar, violin&#10;&#10;Description automatically generated">
            <a:extLst>
              <a:ext uri="{FF2B5EF4-FFF2-40B4-BE49-F238E27FC236}">
                <a16:creationId xmlns:a16="http://schemas.microsoft.com/office/drawing/2014/main" id="{92EF79EC-80C6-4CF7-87BF-F3D1B3C7E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57" y="2267358"/>
            <a:ext cx="3898086" cy="3898086"/>
          </a:xfrm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267E7A98-41C3-488B-9FA0-5407E6917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591627" y="2653146"/>
            <a:ext cx="3008746" cy="30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D935-132F-4DE0-887B-A15CC1E0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of Instruments</a:t>
            </a:r>
          </a:p>
        </p:txBody>
      </p:sp>
      <p:pic>
        <p:nvPicPr>
          <p:cNvPr id="7" name="Content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064DFA-1161-4F22-A2F7-F4FB45DA5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30" y="2451451"/>
            <a:ext cx="2851740" cy="3529900"/>
          </a:xfrm>
        </p:spPr>
      </p:pic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13D8B573-8E11-4BED-92F7-88561B49E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507345" y="2451450"/>
            <a:ext cx="3805381" cy="380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9B03-70BD-47D7-9435-8AA10BF03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217" y="2777066"/>
            <a:ext cx="9601196" cy="1303867"/>
          </a:xfrm>
        </p:spPr>
        <p:txBody>
          <a:bodyPr/>
          <a:lstStyle/>
          <a:p>
            <a:r>
              <a:rPr lang="en-US" dirty="0"/>
              <a:t>Bile ‘</a:t>
            </a:r>
            <a:r>
              <a:rPr lang="en-US" dirty="0" err="1"/>
              <a:t>em</a:t>
            </a:r>
            <a:r>
              <a:rPr lang="en-US" dirty="0"/>
              <a:t> Cabbage Down</a:t>
            </a:r>
          </a:p>
        </p:txBody>
      </p:sp>
      <p:pic>
        <p:nvPicPr>
          <p:cNvPr id="5" name="Bile Em Cabbage">
            <a:hlinkClick r:id="" action="ppaction://media"/>
            <a:extLst>
              <a:ext uri="{FF2B5EF4-FFF2-40B4-BE49-F238E27FC236}">
                <a16:creationId xmlns:a16="http://schemas.microsoft.com/office/drawing/2014/main" id="{E5CE7464-8E6E-4345-A001-56BAFFBAC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871199" y="695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D7DC-5791-4E48-B65C-92BFB9A7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Bile ‘</a:t>
            </a:r>
            <a:r>
              <a:rPr lang="en-US" dirty="0" err="1"/>
              <a:t>em</a:t>
            </a:r>
            <a:r>
              <a:rPr lang="en-US" dirty="0"/>
              <a:t> Cabbage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BAF27-1B0F-487D-96D7-FCBAB0431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129527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Bile ‘</a:t>
            </a:r>
            <a:r>
              <a:rPr lang="en-US" sz="3600" dirty="0" err="1"/>
              <a:t>em</a:t>
            </a:r>
            <a:r>
              <a:rPr lang="en-US" sz="3600" dirty="0"/>
              <a:t> Cabbage Down, now</a:t>
            </a:r>
          </a:p>
          <a:p>
            <a:pPr marL="0" indent="0">
              <a:buNone/>
            </a:pPr>
            <a:r>
              <a:rPr lang="en-US" sz="3600" dirty="0"/>
              <a:t>Turn them corncakes ‘round</a:t>
            </a:r>
          </a:p>
          <a:p>
            <a:pPr marL="0" indent="0">
              <a:buNone/>
            </a:pPr>
            <a:r>
              <a:rPr lang="en-US" sz="3600" dirty="0"/>
              <a:t>The only song that I can sing is</a:t>
            </a:r>
          </a:p>
          <a:p>
            <a:pPr marL="0" indent="0">
              <a:buNone/>
            </a:pPr>
            <a:r>
              <a:rPr lang="en-US" sz="3600" dirty="0"/>
              <a:t>Bile ‘</a:t>
            </a:r>
            <a:r>
              <a:rPr lang="en-US" sz="3600" dirty="0" err="1"/>
              <a:t>em</a:t>
            </a:r>
            <a:r>
              <a:rPr lang="en-US" sz="3600" dirty="0"/>
              <a:t> Cabbage Down</a:t>
            </a:r>
          </a:p>
        </p:txBody>
      </p:sp>
      <p:pic>
        <p:nvPicPr>
          <p:cNvPr id="6" name="Picture 5" descr="A picture containing flower&#10;&#10;Description automatically generated">
            <a:extLst>
              <a:ext uri="{FF2B5EF4-FFF2-40B4-BE49-F238E27FC236}">
                <a16:creationId xmlns:a16="http://schemas.microsoft.com/office/drawing/2014/main" id="{12F53F61-4C32-4527-9B85-B51DB0EB0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62" y="2556932"/>
            <a:ext cx="3318936" cy="331893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6A3A36-9E93-4C05-A379-BB419876D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7577662" y="2556932"/>
            <a:ext cx="3318936" cy="3318936"/>
          </a:xfrm>
          <a:prstGeom prst="rect">
            <a:avLst/>
          </a:prstGeom>
        </p:spPr>
      </p:pic>
      <p:pic>
        <p:nvPicPr>
          <p:cNvPr id="4" name="Cabbage chorus">
            <a:hlinkClick r:id="" action="ppaction://media"/>
            <a:extLst>
              <a:ext uri="{FF2B5EF4-FFF2-40B4-BE49-F238E27FC236}">
                <a16:creationId xmlns:a16="http://schemas.microsoft.com/office/drawing/2014/main" id="{F3DDD38D-C66C-45D5-84C3-67BBE0D4C3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7577661" y="2660073"/>
            <a:ext cx="3215795" cy="3215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C7AE8-653D-438A-B00D-D4A460DD85B2}"/>
              </a:ext>
            </a:extLst>
          </p:cNvPr>
          <p:cNvSpPr txBox="1"/>
          <p:nvPr/>
        </p:nvSpPr>
        <p:spPr>
          <a:xfrm>
            <a:off x="9169167" y="2080470"/>
            <a:ext cx="186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Picture to Hear Again!!!</a:t>
            </a:r>
          </a:p>
        </p:txBody>
      </p:sp>
    </p:spTree>
    <p:extLst>
      <p:ext uri="{BB962C8B-B14F-4D97-AF65-F5344CB8AC3E}">
        <p14:creationId xmlns:p14="http://schemas.microsoft.com/office/powerpoint/2010/main" val="18134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2617</TotalTime>
  <Words>422</Words>
  <Application>Microsoft Office PowerPoint</Application>
  <PresentationFormat>Widescreen</PresentationFormat>
  <Paragraphs>87</Paragraphs>
  <Slides>41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Garamond</vt:lpstr>
      <vt:lpstr>Organic</vt:lpstr>
      <vt:lpstr>Online Teaching</vt:lpstr>
      <vt:lpstr>How to use this PowerPoint</vt:lpstr>
      <vt:lpstr>Old Time Music</vt:lpstr>
      <vt:lpstr>Sounds of Instruments Listen to each instrument</vt:lpstr>
      <vt:lpstr>Sounds of Instruments</vt:lpstr>
      <vt:lpstr>Sounds of Instruments</vt:lpstr>
      <vt:lpstr>Sounds of Instruments</vt:lpstr>
      <vt:lpstr>Bile ‘em Cabbage Down</vt:lpstr>
      <vt:lpstr>Bile ‘em Cabbage Down</vt:lpstr>
      <vt:lpstr>Bile ‘em Cabbage Down</vt:lpstr>
      <vt:lpstr>Which parts of the song are repeated? Sing Along with Me!</vt:lpstr>
      <vt:lpstr>Almost! Go back and try again</vt:lpstr>
      <vt:lpstr>Great Job!</vt:lpstr>
      <vt:lpstr>Another Verse</vt:lpstr>
      <vt:lpstr>What is Form?</vt:lpstr>
      <vt:lpstr>Making the Form: What Order Do You Hear These Parts?</vt:lpstr>
      <vt:lpstr>Almost! Go back and try again</vt:lpstr>
      <vt:lpstr>Making the Form</vt:lpstr>
      <vt:lpstr>Almost! Go back and try again</vt:lpstr>
      <vt:lpstr>Making the Form</vt:lpstr>
      <vt:lpstr>Almost! Go back and try again</vt:lpstr>
      <vt:lpstr>Making the Form</vt:lpstr>
      <vt:lpstr>Almost! Go back and try again</vt:lpstr>
      <vt:lpstr>Making the Form</vt:lpstr>
      <vt:lpstr>Almost! Go back and try again</vt:lpstr>
      <vt:lpstr>Great Job! You figured out the form</vt:lpstr>
      <vt:lpstr>Sing Along with Me!</vt:lpstr>
      <vt:lpstr>Making Your Own Form</vt:lpstr>
      <vt:lpstr>Making Your Own Form</vt:lpstr>
      <vt:lpstr>Old Joe Clark</vt:lpstr>
      <vt:lpstr>Old Joe Clark</vt:lpstr>
      <vt:lpstr>Old Joe Clark</vt:lpstr>
      <vt:lpstr>Which parts of the song is the Chorus? (Remember our earlier slides!!!)</vt:lpstr>
      <vt:lpstr>Almost! Go back and try again</vt:lpstr>
      <vt:lpstr>Great Job!</vt:lpstr>
      <vt:lpstr>Another Verse</vt:lpstr>
      <vt:lpstr>Same of Different?</vt:lpstr>
      <vt:lpstr>Almost! Go back and try again</vt:lpstr>
      <vt:lpstr>Great Job! It is the same form</vt:lpstr>
      <vt:lpstr>Let’s Sing Together!</vt:lpstr>
      <vt:lpstr>Thank You!  Stay Safe Everyone!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Gabe Figuracion</dc:creator>
  <cp:lastModifiedBy>Gabe Figuracion</cp:lastModifiedBy>
  <cp:revision>30</cp:revision>
  <dcterms:created xsi:type="dcterms:W3CDTF">2020-04-22T03:21:51Z</dcterms:created>
  <dcterms:modified xsi:type="dcterms:W3CDTF">2020-05-01T03:33:57Z</dcterms:modified>
</cp:coreProperties>
</file>